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9926638" cy="679767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321F24-EB25-49F6-A7FE-4175E4E8D1FA}" v="67" dt="2020-02-20T11:26:34.93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cdf420d-3d1b-463e-9173-44ff0cd1b36a" providerId="ADAL" clId="{56321F24-EB25-49F6-A7FE-4175E4E8D1FA}"/>
    <pc:docChg chg="undo custSel mod addSld delSld modSld">
      <pc:chgData name="Pascalle Cup" userId="acdf420d-3d1b-463e-9173-44ff0cd1b36a" providerId="ADAL" clId="{56321F24-EB25-49F6-A7FE-4175E4E8D1FA}" dt="2020-02-20T11:25:44.312" v="854" actId="26606"/>
      <pc:docMkLst>
        <pc:docMk/>
      </pc:docMkLst>
      <pc:sldChg chg="addSp modSp add mod setBg">
        <pc:chgData name="Pascalle Cup" userId="acdf420d-3d1b-463e-9173-44ff0cd1b36a" providerId="ADAL" clId="{56321F24-EB25-49F6-A7FE-4175E4E8D1FA}" dt="2020-02-20T11:23:51.638" v="834" actId="26606"/>
        <pc:sldMkLst>
          <pc:docMk/>
          <pc:sldMk cId="429252992" sldId="257"/>
        </pc:sldMkLst>
        <pc:spChg chg="mod">
          <ac:chgData name="Pascalle Cup" userId="acdf420d-3d1b-463e-9173-44ff0cd1b36a" providerId="ADAL" clId="{56321F24-EB25-49F6-A7FE-4175E4E8D1FA}" dt="2020-02-20T11:23:51.638" v="834" actId="26606"/>
          <ac:spMkLst>
            <pc:docMk/>
            <pc:sldMk cId="429252992" sldId="257"/>
            <ac:spMk id="2" creationId="{310591CA-7C54-41D7-8966-FC93E8A8F0A8}"/>
          </ac:spMkLst>
        </pc:spChg>
        <pc:spChg chg="mod">
          <ac:chgData name="Pascalle Cup" userId="acdf420d-3d1b-463e-9173-44ff0cd1b36a" providerId="ADAL" clId="{56321F24-EB25-49F6-A7FE-4175E4E8D1FA}" dt="2020-02-20T11:23:51.638" v="834" actId="26606"/>
          <ac:spMkLst>
            <pc:docMk/>
            <pc:sldMk cId="429252992" sldId="257"/>
            <ac:spMk id="3" creationId="{0A95E5E5-9EC9-4EAD-8A1A-FD034B747806}"/>
          </ac:spMkLst>
        </pc:spChg>
        <pc:spChg chg="add">
          <ac:chgData name="Pascalle Cup" userId="acdf420d-3d1b-463e-9173-44ff0cd1b36a" providerId="ADAL" clId="{56321F24-EB25-49F6-A7FE-4175E4E8D1FA}" dt="2020-02-20T11:23:51.638" v="834" actId="26606"/>
          <ac:spMkLst>
            <pc:docMk/>
            <pc:sldMk cId="429252992" sldId="257"/>
            <ac:spMk id="8" creationId="{289ED1AA-8684-4D37-B208-8777E1A7780D}"/>
          </ac:spMkLst>
        </pc:spChg>
        <pc:spChg chg="add">
          <ac:chgData name="Pascalle Cup" userId="acdf420d-3d1b-463e-9173-44ff0cd1b36a" providerId="ADAL" clId="{56321F24-EB25-49F6-A7FE-4175E4E8D1FA}" dt="2020-02-20T11:23:51.638" v="834" actId="26606"/>
          <ac:spMkLst>
            <pc:docMk/>
            <pc:sldMk cId="429252992" sldId="257"/>
            <ac:spMk id="10" creationId="{5E0D0E5A-6E97-46A9-AF74-EAEA1E044294}"/>
          </ac:spMkLst>
        </pc:spChg>
        <pc:spChg chg="add">
          <ac:chgData name="Pascalle Cup" userId="acdf420d-3d1b-463e-9173-44ff0cd1b36a" providerId="ADAL" clId="{56321F24-EB25-49F6-A7FE-4175E4E8D1FA}" dt="2020-02-20T11:23:51.638" v="834" actId="26606"/>
          <ac:spMkLst>
            <pc:docMk/>
            <pc:sldMk cId="429252992" sldId="257"/>
            <ac:spMk id="12" creationId="{E197A7FD-CD8D-4609-AE35-64C89063E332}"/>
          </ac:spMkLst>
        </pc:spChg>
        <pc:spChg chg="add">
          <ac:chgData name="Pascalle Cup" userId="acdf420d-3d1b-463e-9173-44ff0cd1b36a" providerId="ADAL" clId="{56321F24-EB25-49F6-A7FE-4175E4E8D1FA}" dt="2020-02-20T11:23:51.638" v="834" actId="26606"/>
          <ac:spMkLst>
            <pc:docMk/>
            <pc:sldMk cId="429252992" sldId="257"/>
            <ac:spMk id="14" creationId="{4180E01B-B1F4-437C-807D-1C930718EE64}"/>
          </ac:spMkLst>
        </pc:spChg>
        <pc:spChg chg="add">
          <ac:chgData name="Pascalle Cup" userId="acdf420d-3d1b-463e-9173-44ff0cd1b36a" providerId="ADAL" clId="{56321F24-EB25-49F6-A7FE-4175E4E8D1FA}" dt="2020-02-20T11:23:51.638" v="834" actId="26606"/>
          <ac:spMkLst>
            <pc:docMk/>
            <pc:sldMk cId="429252992" sldId="257"/>
            <ac:spMk id="16" creationId="{C0B64B74-19BE-47D9-8BB8-7081BF0E0833}"/>
          </ac:spMkLst>
        </pc:spChg>
      </pc:sldChg>
      <pc:sldChg chg="addSp delSp modSp add">
        <pc:chgData name="Pascalle Cup" userId="acdf420d-3d1b-463e-9173-44ff0cd1b36a" providerId="ADAL" clId="{56321F24-EB25-49F6-A7FE-4175E4E8D1FA}" dt="2020-02-20T11:19:28.955" v="778" actId="1076"/>
        <pc:sldMkLst>
          <pc:docMk/>
          <pc:sldMk cId="3689670352" sldId="258"/>
        </pc:sldMkLst>
        <pc:spChg chg="add del mod">
          <ac:chgData name="Pascalle Cup" userId="acdf420d-3d1b-463e-9173-44ff0cd1b36a" providerId="ADAL" clId="{56321F24-EB25-49F6-A7FE-4175E4E8D1FA}" dt="2020-02-20T11:01:40.650" v="166"/>
          <ac:spMkLst>
            <pc:docMk/>
            <pc:sldMk cId="3689670352" sldId="258"/>
            <ac:spMk id="2" creationId="{FA49C4B0-DB5F-4CF1-8E40-18F850BB0E1A}"/>
          </ac:spMkLst>
        </pc:spChg>
        <pc:spChg chg="add mod">
          <ac:chgData name="Pascalle Cup" userId="acdf420d-3d1b-463e-9173-44ff0cd1b36a" providerId="ADAL" clId="{56321F24-EB25-49F6-A7FE-4175E4E8D1FA}" dt="2020-02-20T11:19:08.108" v="775" actId="207"/>
          <ac:spMkLst>
            <pc:docMk/>
            <pc:sldMk cId="3689670352" sldId="258"/>
            <ac:spMk id="4" creationId="{C1CD78B7-79CD-432E-91F4-70B540313CFA}"/>
          </ac:spMkLst>
        </pc:spChg>
        <pc:picChg chg="add mod">
          <ac:chgData name="Pascalle Cup" userId="acdf420d-3d1b-463e-9173-44ff0cd1b36a" providerId="ADAL" clId="{56321F24-EB25-49F6-A7FE-4175E4E8D1FA}" dt="2020-02-20T11:19:28.955" v="778" actId="1076"/>
          <ac:picMkLst>
            <pc:docMk/>
            <pc:sldMk cId="3689670352" sldId="258"/>
            <ac:picMk id="3" creationId="{6A281BC4-6A97-475F-83AF-A20D517B95EF}"/>
          </ac:picMkLst>
        </pc:picChg>
      </pc:sldChg>
      <pc:sldChg chg="addSp delSp modSp add mod setBg">
        <pc:chgData name="Pascalle Cup" userId="acdf420d-3d1b-463e-9173-44ff0cd1b36a" providerId="ADAL" clId="{56321F24-EB25-49F6-A7FE-4175E4E8D1FA}" dt="2020-02-20T11:17:07.905" v="740" actId="478"/>
        <pc:sldMkLst>
          <pc:docMk/>
          <pc:sldMk cId="386466209" sldId="259"/>
        </pc:sldMkLst>
        <pc:spChg chg="mod">
          <ac:chgData name="Pascalle Cup" userId="acdf420d-3d1b-463e-9173-44ff0cd1b36a" providerId="ADAL" clId="{56321F24-EB25-49F6-A7FE-4175E4E8D1FA}" dt="2020-02-20T11:02:49.829" v="189" actId="20577"/>
          <ac:spMkLst>
            <pc:docMk/>
            <pc:sldMk cId="386466209" sldId="259"/>
            <ac:spMk id="2" creationId="{4FCF589E-1BF5-4004-B1B0-C3AC7162D445}"/>
          </ac:spMkLst>
        </pc:spChg>
        <pc:spChg chg="del">
          <ac:chgData name="Pascalle Cup" userId="acdf420d-3d1b-463e-9173-44ff0cd1b36a" providerId="ADAL" clId="{56321F24-EB25-49F6-A7FE-4175E4E8D1FA}" dt="2020-02-20T11:02:40.913" v="173" actId="26606"/>
          <ac:spMkLst>
            <pc:docMk/>
            <pc:sldMk cId="386466209" sldId="259"/>
            <ac:spMk id="3" creationId="{A0217BDD-2BE0-4A72-ACB7-B9BBB58C6764}"/>
          </ac:spMkLst>
        </pc:spChg>
        <pc:spChg chg="del mod">
          <ac:chgData name="Pascalle Cup" userId="acdf420d-3d1b-463e-9173-44ff0cd1b36a" providerId="ADAL" clId="{56321F24-EB25-49F6-A7FE-4175E4E8D1FA}" dt="2020-02-20T11:17:07.905" v="740" actId="478"/>
          <ac:spMkLst>
            <pc:docMk/>
            <pc:sldMk cId="386466209" sldId="259"/>
            <ac:spMk id="4" creationId="{6EDF7542-949D-4B3E-8FE4-DACA0221E560}"/>
          </ac:spMkLst>
        </pc:spChg>
        <pc:spChg chg="add mod">
          <ac:chgData name="Pascalle Cup" userId="acdf420d-3d1b-463e-9173-44ff0cd1b36a" providerId="ADAL" clId="{56321F24-EB25-49F6-A7FE-4175E4E8D1FA}" dt="2020-02-20T11:17:07.905" v="740" actId="478"/>
          <ac:spMkLst>
            <pc:docMk/>
            <pc:sldMk cId="386466209" sldId="259"/>
            <ac:spMk id="7" creationId="{AE33D934-F06E-4BC6-9FF1-D585D951D3CE}"/>
          </ac:spMkLst>
        </pc:spChg>
        <pc:spChg chg="add">
          <ac:chgData name="Pascalle Cup" userId="acdf420d-3d1b-463e-9173-44ff0cd1b36a" providerId="ADAL" clId="{56321F24-EB25-49F6-A7FE-4175E4E8D1FA}" dt="2020-02-20T11:02:40.913" v="173" actId="26606"/>
          <ac:spMkLst>
            <pc:docMk/>
            <pc:sldMk cId="386466209" sldId="259"/>
            <ac:spMk id="10" creationId="{EBDD1931-9E86-4402-9A68-33A2D9EFB198}"/>
          </ac:spMkLst>
        </pc:spChg>
        <pc:spChg chg="add">
          <ac:chgData name="Pascalle Cup" userId="acdf420d-3d1b-463e-9173-44ff0cd1b36a" providerId="ADAL" clId="{56321F24-EB25-49F6-A7FE-4175E4E8D1FA}" dt="2020-02-20T11:02:40.913" v="173" actId="26606"/>
          <ac:spMkLst>
            <pc:docMk/>
            <pc:sldMk cId="386466209" sldId="259"/>
            <ac:spMk id="12" creationId="{C54B211C-C0F6-4AE8-8121-30879CBB48B2}"/>
          </ac:spMkLst>
        </pc:spChg>
        <pc:spChg chg="add">
          <ac:chgData name="Pascalle Cup" userId="acdf420d-3d1b-463e-9173-44ff0cd1b36a" providerId="ADAL" clId="{56321F24-EB25-49F6-A7FE-4175E4E8D1FA}" dt="2020-02-20T11:02:40.913" v="173" actId="26606"/>
          <ac:spMkLst>
            <pc:docMk/>
            <pc:sldMk cId="386466209" sldId="259"/>
            <ac:spMk id="16" creationId="{535742DD-1B16-4E9D-B715-0D74B4574A68}"/>
          </ac:spMkLst>
        </pc:spChg>
        <pc:graphicFrameChg chg="add mod modGraphic">
          <ac:chgData name="Pascalle Cup" userId="acdf420d-3d1b-463e-9173-44ff0cd1b36a" providerId="ADAL" clId="{56321F24-EB25-49F6-A7FE-4175E4E8D1FA}" dt="2020-02-20T11:03:17.974" v="250" actId="20577"/>
          <ac:graphicFrameMkLst>
            <pc:docMk/>
            <pc:sldMk cId="386466209" sldId="259"/>
            <ac:graphicFrameMk id="5" creationId="{05353BCB-F6BC-40D2-A9A6-3FD19866EFA7}"/>
          </ac:graphicFrameMkLst>
        </pc:graphicFrameChg>
        <pc:inkChg chg="add">
          <ac:chgData name="Pascalle Cup" userId="acdf420d-3d1b-463e-9173-44ff0cd1b36a" providerId="ADAL" clId="{56321F24-EB25-49F6-A7FE-4175E4E8D1FA}" dt="2020-02-20T11:02:40.913" v="173" actId="26606"/>
          <ac:inkMkLst>
            <pc:docMk/>
            <pc:sldMk cId="386466209" sldId="259"/>
            <ac:inkMk id="14" creationId="{070477C5-0410-4E4F-97A1-F84C2465C187}"/>
          </ac:inkMkLst>
        </pc:inkChg>
      </pc:sldChg>
      <pc:sldChg chg="addSp delSp modSp add mod setBg">
        <pc:chgData name="Pascalle Cup" userId="acdf420d-3d1b-463e-9173-44ff0cd1b36a" providerId="ADAL" clId="{56321F24-EB25-49F6-A7FE-4175E4E8D1FA}" dt="2020-02-20T11:24:23.148" v="837" actId="26606"/>
        <pc:sldMkLst>
          <pc:docMk/>
          <pc:sldMk cId="3396970121" sldId="260"/>
        </pc:sldMkLst>
        <pc:spChg chg="mod">
          <ac:chgData name="Pascalle Cup" userId="acdf420d-3d1b-463e-9173-44ff0cd1b36a" providerId="ADAL" clId="{56321F24-EB25-49F6-A7FE-4175E4E8D1FA}" dt="2020-02-20T11:24:23.148" v="837" actId="26606"/>
          <ac:spMkLst>
            <pc:docMk/>
            <pc:sldMk cId="3396970121" sldId="260"/>
            <ac:spMk id="2" creationId="{4482CDBB-4E1E-422E-B4D8-83FB1A592DCD}"/>
          </ac:spMkLst>
        </pc:spChg>
        <pc:spChg chg="mod">
          <ac:chgData name="Pascalle Cup" userId="acdf420d-3d1b-463e-9173-44ff0cd1b36a" providerId="ADAL" clId="{56321F24-EB25-49F6-A7FE-4175E4E8D1FA}" dt="2020-02-20T11:24:23.148" v="837" actId="26606"/>
          <ac:spMkLst>
            <pc:docMk/>
            <pc:sldMk cId="3396970121" sldId="260"/>
            <ac:spMk id="3" creationId="{3DA1B194-F495-48E3-B65E-E9B2F36A66B7}"/>
          </ac:spMkLst>
        </pc:spChg>
        <pc:spChg chg="del">
          <ac:chgData name="Pascalle Cup" userId="acdf420d-3d1b-463e-9173-44ff0cd1b36a" providerId="ADAL" clId="{56321F24-EB25-49F6-A7FE-4175E4E8D1FA}" dt="2020-02-20T11:04:16.044" v="259"/>
          <ac:spMkLst>
            <pc:docMk/>
            <pc:sldMk cId="3396970121" sldId="260"/>
            <ac:spMk id="4" creationId="{50EE6060-C0D4-4232-818F-1B74D9252DEE}"/>
          </ac:spMkLst>
        </pc:spChg>
        <pc:spChg chg="add del">
          <ac:chgData name="Pascalle Cup" userId="acdf420d-3d1b-463e-9173-44ff0cd1b36a" providerId="ADAL" clId="{56321F24-EB25-49F6-A7FE-4175E4E8D1FA}" dt="2020-02-20T11:24:23.127" v="836" actId="26606"/>
          <ac:spMkLst>
            <pc:docMk/>
            <pc:sldMk cId="3396970121" sldId="260"/>
            <ac:spMk id="10" creationId="{EBDD1931-9E86-4402-9A68-33A2D9EFB198}"/>
          </ac:spMkLst>
        </pc:spChg>
        <pc:spChg chg="add del">
          <ac:chgData name="Pascalle Cup" userId="acdf420d-3d1b-463e-9173-44ff0cd1b36a" providerId="ADAL" clId="{56321F24-EB25-49F6-A7FE-4175E4E8D1FA}" dt="2020-02-20T11:24:23.127" v="836" actId="26606"/>
          <ac:spMkLst>
            <pc:docMk/>
            <pc:sldMk cId="3396970121" sldId="260"/>
            <ac:spMk id="12" creationId="{AE6A207B-97BE-4DE3-B7BA-6EB713664F78}"/>
          </ac:spMkLst>
        </pc:spChg>
        <pc:spChg chg="add del">
          <ac:chgData name="Pascalle Cup" userId="acdf420d-3d1b-463e-9173-44ff0cd1b36a" providerId="ADAL" clId="{56321F24-EB25-49F6-A7FE-4175E4E8D1FA}" dt="2020-02-20T11:24:23.127" v="836" actId="26606"/>
          <ac:spMkLst>
            <pc:docMk/>
            <pc:sldMk cId="3396970121" sldId="260"/>
            <ac:spMk id="14" creationId="{3CE8AF5E-D374-4CF1-90CC-35CF73B81C3E}"/>
          </ac:spMkLst>
        </pc:spChg>
        <pc:spChg chg="add">
          <ac:chgData name="Pascalle Cup" userId="acdf420d-3d1b-463e-9173-44ff0cd1b36a" providerId="ADAL" clId="{56321F24-EB25-49F6-A7FE-4175E4E8D1FA}" dt="2020-02-20T11:24:23.148" v="837" actId="26606"/>
          <ac:spMkLst>
            <pc:docMk/>
            <pc:sldMk cId="3396970121" sldId="260"/>
            <ac:spMk id="18" creationId="{EBDD1931-9E86-4402-9A68-33A2D9EFB198}"/>
          </ac:spMkLst>
        </pc:spChg>
        <pc:spChg chg="add">
          <ac:chgData name="Pascalle Cup" userId="acdf420d-3d1b-463e-9173-44ff0cd1b36a" providerId="ADAL" clId="{56321F24-EB25-49F6-A7FE-4175E4E8D1FA}" dt="2020-02-20T11:24:23.148" v="837" actId="26606"/>
          <ac:spMkLst>
            <pc:docMk/>
            <pc:sldMk cId="3396970121" sldId="260"/>
            <ac:spMk id="19" creationId="{2B97F24A-32CE-4C1C-A50D-3016B394DCFB}"/>
          </ac:spMkLst>
        </pc:spChg>
        <pc:spChg chg="add">
          <ac:chgData name="Pascalle Cup" userId="acdf420d-3d1b-463e-9173-44ff0cd1b36a" providerId="ADAL" clId="{56321F24-EB25-49F6-A7FE-4175E4E8D1FA}" dt="2020-02-20T11:24:23.148" v="837" actId="26606"/>
          <ac:spMkLst>
            <pc:docMk/>
            <pc:sldMk cId="3396970121" sldId="260"/>
            <ac:spMk id="20" creationId="{3CE8AF5E-D374-4CF1-90CC-35CF73B81C3E}"/>
          </ac:spMkLst>
        </pc:spChg>
        <pc:picChg chg="add mod">
          <ac:chgData name="Pascalle Cup" userId="acdf420d-3d1b-463e-9173-44ff0cd1b36a" providerId="ADAL" clId="{56321F24-EB25-49F6-A7FE-4175E4E8D1FA}" dt="2020-02-20T11:24:23.148" v="837" actId="26606"/>
          <ac:picMkLst>
            <pc:docMk/>
            <pc:sldMk cId="3396970121" sldId="260"/>
            <ac:picMk id="5" creationId="{DB1C7DF4-A071-4866-AE1C-77BB99769821}"/>
          </ac:picMkLst>
        </pc:picChg>
        <pc:inkChg chg="add del">
          <ac:chgData name="Pascalle Cup" userId="acdf420d-3d1b-463e-9173-44ff0cd1b36a" providerId="ADAL" clId="{56321F24-EB25-49F6-A7FE-4175E4E8D1FA}" dt="2020-02-20T11:24:23.127" v="836" actId="26606"/>
          <ac:inkMkLst>
            <pc:docMk/>
            <pc:sldMk cId="3396970121" sldId="260"/>
            <ac:inkMk id="16" creationId="{070477C5-0410-4E4F-97A1-F84C2465C187}"/>
          </ac:inkMkLst>
        </pc:inkChg>
        <pc:inkChg chg="add">
          <ac:chgData name="Pascalle Cup" userId="acdf420d-3d1b-463e-9173-44ff0cd1b36a" providerId="ADAL" clId="{56321F24-EB25-49F6-A7FE-4175E4E8D1FA}" dt="2020-02-20T11:24:23.148" v="837" actId="26606"/>
          <ac:inkMkLst>
            <pc:docMk/>
            <pc:sldMk cId="3396970121" sldId="260"/>
            <ac:inkMk id="21" creationId="{070477C5-0410-4E4F-97A1-F84C2465C187}"/>
          </ac:inkMkLst>
        </pc:inkChg>
      </pc:sldChg>
      <pc:sldChg chg="add del">
        <pc:chgData name="Pascalle Cup" userId="acdf420d-3d1b-463e-9173-44ff0cd1b36a" providerId="ADAL" clId="{56321F24-EB25-49F6-A7FE-4175E4E8D1FA}" dt="2020-02-20T11:06:02" v="441"/>
        <pc:sldMkLst>
          <pc:docMk/>
          <pc:sldMk cId="3211528692" sldId="261"/>
        </pc:sldMkLst>
      </pc:sldChg>
      <pc:sldChg chg="add del">
        <pc:chgData name="Pascalle Cup" userId="acdf420d-3d1b-463e-9173-44ff0cd1b36a" providerId="ADAL" clId="{56321F24-EB25-49F6-A7FE-4175E4E8D1FA}" dt="2020-02-20T11:06:08.608" v="443"/>
        <pc:sldMkLst>
          <pc:docMk/>
          <pc:sldMk cId="3680366099" sldId="261"/>
        </pc:sldMkLst>
      </pc:sldChg>
      <pc:sldChg chg="addSp modSp add mod setBg">
        <pc:chgData name="Pascalle Cup" userId="acdf420d-3d1b-463e-9173-44ff0cd1b36a" providerId="ADAL" clId="{56321F24-EB25-49F6-A7FE-4175E4E8D1FA}" dt="2020-02-20T11:06:25.406" v="447" actId="26606"/>
        <pc:sldMkLst>
          <pc:docMk/>
          <pc:sldMk cId="3850741762" sldId="261"/>
        </pc:sldMkLst>
        <pc:spChg chg="add">
          <ac:chgData name="Pascalle Cup" userId="acdf420d-3d1b-463e-9173-44ff0cd1b36a" providerId="ADAL" clId="{56321F24-EB25-49F6-A7FE-4175E4E8D1FA}" dt="2020-02-20T11:06:25.406" v="447" actId="26606"/>
          <ac:spMkLst>
            <pc:docMk/>
            <pc:sldMk cId="3850741762" sldId="261"/>
            <ac:spMk id="7" creationId="{2D2B266D-3625-4584-A5C3-7D3F672CFF30}"/>
          </ac:spMkLst>
        </pc:spChg>
        <pc:picChg chg="add mod">
          <ac:chgData name="Pascalle Cup" userId="acdf420d-3d1b-463e-9173-44ff0cd1b36a" providerId="ADAL" clId="{56321F24-EB25-49F6-A7FE-4175E4E8D1FA}" dt="2020-02-20T11:06:25.406" v="447" actId="26606"/>
          <ac:picMkLst>
            <pc:docMk/>
            <pc:sldMk cId="3850741762" sldId="261"/>
            <ac:picMk id="2" creationId="{F64E6416-CE9C-42DF-80CE-AD88E2291985}"/>
          </ac:picMkLst>
        </pc:picChg>
      </pc:sldChg>
      <pc:sldChg chg="addSp delSp modSp add mod setBg">
        <pc:chgData name="Pascalle Cup" userId="acdf420d-3d1b-463e-9173-44ff0cd1b36a" providerId="ADAL" clId="{56321F24-EB25-49F6-A7FE-4175E4E8D1FA}" dt="2020-02-20T11:24:39.171" v="842" actId="26606"/>
        <pc:sldMkLst>
          <pc:docMk/>
          <pc:sldMk cId="3949145499" sldId="262"/>
        </pc:sldMkLst>
        <pc:spChg chg="mod">
          <ac:chgData name="Pascalle Cup" userId="acdf420d-3d1b-463e-9173-44ff0cd1b36a" providerId="ADAL" clId="{56321F24-EB25-49F6-A7FE-4175E4E8D1FA}" dt="2020-02-20T11:24:39.171" v="842" actId="26606"/>
          <ac:spMkLst>
            <pc:docMk/>
            <pc:sldMk cId="3949145499" sldId="262"/>
            <ac:spMk id="2" creationId="{D15CFBB7-1551-4F5F-BA51-7632A4569C69}"/>
          </ac:spMkLst>
        </pc:spChg>
        <pc:spChg chg="add del mod">
          <ac:chgData name="Pascalle Cup" userId="acdf420d-3d1b-463e-9173-44ff0cd1b36a" providerId="ADAL" clId="{56321F24-EB25-49F6-A7FE-4175E4E8D1FA}" dt="2020-02-20T11:24:39.171" v="842" actId="26606"/>
          <ac:spMkLst>
            <pc:docMk/>
            <pc:sldMk cId="3949145499" sldId="262"/>
            <ac:spMk id="3" creationId="{E25860DC-2057-4539-9CFF-38C559EB6E4C}"/>
          </ac:spMkLst>
        </pc:spChg>
        <pc:spChg chg="add del">
          <ac:chgData name="Pascalle Cup" userId="acdf420d-3d1b-463e-9173-44ff0cd1b36a" providerId="ADAL" clId="{56321F24-EB25-49F6-A7FE-4175E4E8D1FA}" dt="2020-02-20T11:24:39.155" v="841" actId="26606"/>
          <ac:spMkLst>
            <pc:docMk/>
            <pc:sldMk cId="3949145499" sldId="262"/>
            <ac:spMk id="8" creationId="{777A147A-9ED8-46B4-8660-1B3C2AA880B5}"/>
          </ac:spMkLst>
        </pc:spChg>
        <pc:spChg chg="add del">
          <ac:chgData name="Pascalle Cup" userId="acdf420d-3d1b-463e-9173-44ff0cd1b36a" providerId="ADAL" clId="{56321F24-EB25-49F6-A7FE-4175E4E8D1FA}" dt="2020-02-20T11:24:34.245" v="839" actId="26606"/>
          <ac:spMkLst>
            <pc:docMk/>
            <pc:sldMk cId="3949145499" sldId="262"/>
            <ac:spMk id="10" creationId="{43DAA0EF-336D-4CDC-A9A2-8460363E27FE}"/>
          </ac:spMkLst>
        </pc:spChg>
        <pc:spChg chg="add del">
          <ac:chgData name="Pascalle Cup" userId="acdf420d-3d1b-463e-9173-44ff0cd1b36a" providerId="ADAL" clId="{56321F24-EB25-49F6-A7FE-4175E4E8D1FA}" dt="2020-02-20T11:24:34.245" v="839" actId="26606"/>
          <ac:spMkLst>
            <pc:docMk/>
            <pc:sldMk cId="3949145499" sldId="262"/>
            <ac:spMk id="12" creationId="{FD079A19-B31E-4129-A464-7547FF05AE33}"/>
          </ac:spMkLst>
        </pc:spChg>
        <pc:spChg chg="add del">
          <ac:chgData name="Pascalle Cup" userId="acdf420d-3d1b-463e-9173-44ff0cd1b36a" providerId="ADAL" clId="{56321F24-EB25-49F6-A7FE-4175E4E8D1FA}" dt="2020-02-20T11:24:39.155" v="841" actId="26606"/>
          <ac:spMkLst>
            <pc:docMk/>
            <pc:sldMk cId="3949145499" sldId="262"/>
            <ac:spMk id="14" creationId="{5D6C15A0-C087-4593-8414-2B4EC1CDC3DE}"/>
          </ac:spMkLst>
        </pc:spChg>
        <pc:spChg chg="add del">
          <ac:chgData name="Pascalle Cup" userId="acdf420d-3d1b-463e-9173-44ff0cd1b36a" providerId="ADAL" clId="{56321F24-EB25-49F6-A7FE-4175E4E8D1FA}" dt="2020-02-20T11:24:39.155" v="841" actId="26606"/>
          <ac:spMkLst>
            <pc:docMk/>
            <pc:sldMk cId="3949145499" sldId="262"/>
            <ac:spMk id="15" creationId="{E25860DC-2057-4539-9CFF-38C559EB6E4C}"/>
          </ac:spMkLst>
        </pc:spChg>
        <pc:spChg chg="add">
          <ac:chgData name="Pascalle Cup" userId="acdf420d-3d1b-463e-9173-44ff0cd1b36a" providerId="ADAL" clId="{56321F24-EB25-49F6-A7FE-4175E4E8D1FA}" dt="2020-02-20T11:24:39.171" v="842" actId="26606"/>
          <ac:spMkLst>
            <pc:docMk/>
            <pc:sldMk cId="3949145499" sldId="262"/>
            <ac:spMk id="17" creationId="{AC17DE74-01C9-4859-B65A-85CF999E8580}"/>
          </ac:spMkLst>
        </pc:spChg>
        <pc:spChg chg="add">
          <ac:chgData name="Pascalle Cup" userId="acdf420d-3d1b-463e-9173-44ff0cd1b36a" providerId="ADAL" clId="{56321F24-EB25-49F6-A7FE-4175E4E8D1FA}" dt="2020-02-20T11:24:39.171" v="842" actId="26606"/>
          <ac:spMkLst>
            <pc:docMk/>
            <pc:sldMk cId="3949145499" sldId="262"/>
            <ac:spMk id="18" creationId="{068C0432-0E90-4CC1-8CD3-D44A90DF07EF}"/>
          </ac:spMkLst>
        </pc:spChg>
        <pc:spChg chg="add">
          <ac:chgData name="Pascalle Cup" userId="acdf420d-3d1b-463e-9173-44ff0cd1b36a" providerId="ADAL" clId="{56321F24-EB25-49F6-A7FE-4175E4E8D1FA}" dt="2020-02-20T11:24:39.171" v="842" actId="26606"/>
          <ac:spMkLst>
            <pc:docMk/>
            <pc:sldMk cId="3949145499" sldId="262"/>
            <ac:spMk id="19" creationId="{E25860DC-2057-4539-9CFF-38C559EB6E4C}"/>
          </ac:spMkLst>
        </pc:spChg>
        <pc:graphicFrameChg chg="add del">
          <ac:chgData name="Pascalle Cup" userId="acdf420d-3d1b-463e-9173-44ff0cd1b36a" providerId="ADAL" clId="{56321F24-EB25-49F6-A7FE-4175E4E8D1FA}" dt="2020-02-20T11:24:34.245" v="839" actId="26606"/>
          <ac:graphicFrameMkLst>
            <pc:docMk/>
            <pc:sldMk cId="3949145499" sldId="262"/>
            <ac:graphicFrameMk id="5" creationId="{AE01CD13-29C4-4819-8A77-F91049BA937E}"/>
          </ac:graphicFrameMkLst>
        </pc:graphicFrameChg>
      </pc:sldChg>
      <pc:sldChg chg="addSp modSp add mod setBg">
        <pc:chgData name="Pascalle Cup" userId="acdf420d-3d1b-463e-9173-44ff0cd1b36a" providerId="ADAL" clId="{56321F24-EB25-49F6-A7FE-4175E4E8D1FA}" dt="2020-02-20T11:24:45.345" v="843" actId="26606"/>
        <pc:sldMkLst>
          <pc:docMk/>
          <pc:sldMk cId="82270342" sldId="263"/>
        </pc:sldMkLst>
        <pc:spChg chg="mod">
          <ac:chgData name="Pascalle Cup" userId="acdf420d-3d1b-463e-9173-44ff0cd1b36a" providerId="ADAL" clId="{56321F24-EB25-49F6-A7FE-4175E4E8D1FA}" dt="2020-02-20T11:24:45.345" v="843" actId="26606"/>
          <ac:spMkLst>
            <pc:docMk/>
            <pc:sldMk cId="82270342" sldId="263"/>
            <ac:spMk id="2" creationId="{62B129C6-011B-4F2E-849B-3B2A46CBE332}"/>
          </ac:spMkLst>
        </pc:spChg>
        <pc:spChg chg="mod">
          <ac:chgData name="Pascalle Cup" userId="acdf420d-3d1b-463e-9173-44ff0cd1b36a" providerId="ADAL" clId="{56321F24-EB25-49F6-A7FE-4175E4E8D1FA}" dt="2020-02-20T11:24:45.345" v="843" actId="26606"/>
          <ac:spMkLst>
            <pc:docMk/>
            <pc:sldMk cId="82270342" sldId="263"/>
            <ac:spMk id="3" creationId="{025689C8-417C-4F5B-907E-235AE49B4787}"/>
          </ac:spMkLst>
        </pc:spChg>
        <pc:spChg chg="add">
          <ac:chgData name="Pascalle Cup" userId="acdf420d-3d1b-463e-9173-44ff0cd1b36a" providerId="ADAL" clId="{56321F24-EB25-49F6-A7FE-4175E4E8D1FA}" dt="2020-02-20T11:24:45.345" v="843" actId="26606"/>
          <ac:spMkLst>
            <pc:docMk/>
            <pc:sldMk cId="82270342" sldId="263"/>
            <ac:spMk id="8" creationId="{3F8EE4DF-7D55-4C30-AF69-A177EA1A379A}"/>
          </ac:spMkLst>
        </pc:spChg>
        <pc:spChg chg="add">
          <ac:chgData name="Pascalle Cup" userId="acdf420d-3d1b-463e-9173-44ff0cd1b36a" providerId="ADAL" clId="{56321F24-EB25-49F6-A7FE-4175E4E8D1FA}" dt="2020-02-20T11:24:45.345" v="843" actId="26606"/>
          <ac:spMkLst>
            <pc:docMk/>
            <pc:sldMk cId="82270342" sldId="263"/>
            <ac:spMk id="10" creationId="{6C37A1CD-D381-4AD7-BDE8-22220E4C6586}"/>
          </ac:spMkLst>
        </pc:spChg>
      </pc:sldChg>
      <pc:sldChg chg="addSp modSp add mod setBg setClrOvrMap">
        <pc:chgData name="Pascalle Cup" userId="acdf420d-3d1b-463e-9173-44ff0cd1b36a" providerId="ADAL" clId="{56321F24-EB25-49F6-A7FE-4175E4E8D1FA}" dt="2020-02-20T11:24:49.375" v="844" actId="26606"/>
        <pc:sldMkLst>
          <pc:docMk/>
          <pc:sldMk cId="4158422252" sldId="264"/>
        </pc:sldMkLst>
        <pc:spChg chg="mod">
          <ac:chgData name="Pascalle Cup" userId="acdf420d-3d1b-463e-9173-44ff0cd1b36a" providerId="ADAL" clId="{56321F24-EB25-49F6-A7FE-4175E4E8D1FA}" dt="2020-02-20T11:24:49.375" v="844" actId="26606"/>
          <ac:spMkLst>
            <pc:docMk/>
            <pc:sldMk cId="4158422252" sldId="264"/>
            <ac:spMk id="2" creationId="{85C6F80E-0FDF-4BBF-9223-260351A6F245}"/>
          </ac:spMkLst>
        </pc:spChg>
        <pc:spChg chg="mod">
          <ac:chgData name="Pascalle Cup" userId="acdf420d-3d1b-463e-9173-44ff0cd1b36a" providerId="ADAL" clId="{56321F24-EB25-49F6-A7FE-4175E4E8D1FA}" dt="2020-02-20T11:24:49.375" v="844" actId="26606"/>
          <ac:spMkLst>
            <pc:docMk/>
            <pc:sldMk cId="4158422252" sldId="264"/>
            <ac:spMk id="3" creationId="{08B314B7-97B1-4A29-8B73-352A9E1EC657}"/>
          </ac:spMkLst>
        </pc:spChg>
        <pc:spChg chg="add">
          <ac:chgData name="Pascalle Cup" userId="acdf420d-3d1b-463e-9173-44ff0cd1b36a" providerId="ADAL" clId="{56321F24-EB25-49F6-A7FE-4175E4E8D1FA}" dt="2020-02-20T11:24:49.375" v="844" actId="26606"/>
          <ac:spMkLst>
            <pc:docMk/>
            <pc:sldMk cId="4158422252" sldId="264"/>
            <ac:spMk id="9" creationId="{1A9F7B4E-B03D-4F64-BE33-00D074458D45}"/>
          </ac:spMkLst>
        </pc:spChg>
        <pc:spChg chg="add">
          <ac:chgData name="Pascalle Cup" userId="acdf420d-3d1b-463e-9173-44ff0cd1b36a" providerId="ADAL" clId="{56321F24-EB25-49F6-A7FE-4175E4E8D1FA}" dt="2020-02-20T11:24:49.375" v="844" actId="26606"/>
          <ac:spMkLst>
            <pc:docMk/>
            <pc:sldMk cId="4158422252" sldId="264"/>
            <ac:spMk id="11" creationId="{1CA8A97F-67F0-4D5F-A850-0C30727D1CE3}"/>
          </ac:spMkLst>
        </pc:spChg>
        <pc:picChg chg="add mod ord">
          <ac:chgData name="Pascalle Cup" userId="acdf420d-3d1b-463e-9173-44ff0cd1b36a" providerId="ADAL" clId="{56321F24-EB25-49F6-A7FE-4175E4E8D1FA}" dt="2020-02-20T11:24:49.375" v="844" actId="26606"/>
          <ac:picMkLst>
            <pc:docMk/>
            <pc:sldMk cId="4158422252" sldId="264"/>
            <ac:picMk id="4" creationId="{97C98C60-DE3B-40A0-B6F8-4EDB2E81743D}"/>
          </ac:picMkLst>
        </pc:picChg>
      </pc:sldChg>
      <pc:sldChg chg="addSp delSp modSp add mod setBg setClrOvrMap">
        <pc:chgData name="Pascalle Cup" userId="acdf420d-3d1b-463e-9173-44ff0cd1b36a" providerId="ADAL" clId="{56321F24-EB25-49F6-A7FE-4175E4E8D1FA}" dt="2020-02-20T11:25:09.708" v="848" actId="403"/>
        <pc:sldMkLst>
          <pc:docMk/>
          <pc:sldMk cId="4225592004" sldId="265"/>
        </pc:sldMkLst>
        <pc:spChg chg="mod">
          <ac:chgData name="Pascalle Cup" userId="acdf420d-3d1b-463e-9173-44ff0cd1b36a" providerId="ADAL" clId="{56321F24-EB25-49F6-A7FE-4175E4E8D1FA}" dt="2020-02-20T11:25:04.278" v="845" actId="26606"/>
          <ac:spMkLst>
            <pc:docMk/>
            <pc:sldMk cId="4225592004" sldId="265"/>
            <ac:spMk id="2" creationId="{97661A81-6CE6-492F-AD08-5E1CD8BB922E}"/>
          </ac:spMkLst>
        </pc:spChg>
        <pc:spChg chg="mod">
          <ac:chgData name="Pascalle Cup" userId="acdf420d-3d1b-463e-9173-44ff0cd1b36a" providerId="ADAL" clId="{56321F24-EB25-49F6-A7FE-4175E4E8D1FA}" dt="2020-02-20T11:25:09.708" v="848" actId="403"/>
          <ac:spMkLst>
            <pc:docMk/>
            <pc:sldMk cId="4225592004" sldId="265"/>
            <ac:spMk id="3" creationId="{A5C8E027-1569-4E6A-8D54-36C6595DCACF}"/>
          </ac:spMkLst>
        </pc:spChg>
        <pc:spChg chg="add">
          <ac:chgData name="Pascalle Cup" userId="acdf420d-3d1b-463e-9173-44ff0cd1b36a" providerId="ADAL" clId="{56321F24-EB25-49F6-A7FE-4175E4E8D1FA}" dt="2020-02-20T11:25:04.278" v="845" actId="26606"/>
          <ac:spMkLst>
            <pc:docMk/>
            <pc:sldMk cId="4225592004" sldId="265"/>
            <ac:spMk id="6" creationId="{1A9F7B4E-B03D-4F64-BE33-00D074458D45}"/>
          </ac:spMkLst>
        </pc:spChg>
        <pc:spChg chg="add">
          <ac:chgData name="Pascalle Cup" userId="acdf420d-3d1b-463e-9173-44ff0cd1b36a" providerId="ADAL" clId="{56321F24-EB25-49F6-A7FE-4175E4E8D1FA}" dt="2020-02-20T11:25:04.278" v="845" actId="26606"/>
          <ac:spMkLst>
            <pc:docMk/>
            <pc:sldMk cId="4225592004" sldId="265"/>
            <ac:spMk id="7" creationId="{1CA8A97F-67F0-4D5F-A850-0C30727D1CE3}"/>
          </ac:spMkLst>
        </pc:spChg>
        <pc:spChg chg="add del">
          <ac:chgData name="Pascalle Cup" userId="acdf420d-3d1b-463e-9173-44ff0cd1b36a" providerId="ADAL" clId="{56321F24-EB25-49F6-A7FE-4175E4E8D1FA}" dt="2020-02-20T11:22:29.207" v="800" actId="26606"/>
          <ac:spMkLst>
            <pc:docMk/>
            <pc:sldMk cId="4225592004" sldId="265"/>
            <ac:spMk id="9" creationId="{1A9F7B4E-B03D-4F64-BE33-00D074458D45}"/>
          </ac:spMkLst>
        </pc:spChg>
        <pc:spChg chg="add del">
          <ac:chgData name="Pascalle Cup" userId="acdf420d-3d1b-463e-9173-44ff0cd1b36a" providerId="ADAL" clId="{56321F24-EB25-49F6-A7FE-4175E4E8D1FA}" dt="2020-02-20T11:22:29.207" v="800" actId="26606"/>
          <ac:spMkLst>
            <pc:docMk/>
            <pc:sldMk cId="4225592004" sldId="265"/>
            <ac:spMk id="11" creationId="{1CA8A97F-67F0-4D5F-A850-0C30727D1CE3}"/>
          </ac:spMkLst>
        </pc:spChg>
        <pc:spChg chg="add del">
          <ac:chgData name="Pascalle Cup" userId="acdf420d-3d1b-463e-9173-44ff0cd1b36a" providerId="ADAL" clId="{56321F24-EB25-49F6-A7FE-4175E4E8D1FA}" dt="2020-02-20T11:22:31.142" v="802" actId="26606"/>
          <ac:spMkLst>
            <pc:docMk/>
            <pc:sldMk cId="4225592004" sldId="265"/>
            <ac:spMk id="14" creationId="{2B97F24A-32CE-4C1C-A50D-3016B394DCFB}"/>
          </ac:spMkLst>
        </pc:spChg>
        <pc:spChg chg="add del">
          <ac:chgData name="Pascalle Cup" userId="acdf420d-3d1b-463e-9173-44ff0cd1b36a" providerId="ADAL" clId="{56321F24-EB25-49F6-A7FE-4175E4E8D1FA}" dt="2020-02-20T11:22:31.142" v="802" actId="26606"/>
          <ac:spMkLst>
            <pc:docMk/>
            <pc:sldMk cId="4225592004" sldId="265"/>
            <ac:spMk id="15" creationId="{3CE8AF5E-D374-4CF1-90CC-35CF73B81C3E}"/>
          </ac:spMkLst>
        </pc:spChg>
        <pc:spChg chg="add del">
          <ac:chgData name="Pascalle Cup" userId="acdf420d-3d1b-463e-9173-44ff0cd1b36a" providerId="ADAL" clId="{56321F24-EB25-49F6-A7FE-4175E4E8D1FA}" dt="2020-02-20T11:22:33.473" v="804" actId="26606"/>
          <ac:spMkLst>
            <pc:docMk/>
            <pc:sldMk cId="4225592004" sldId="265"/>
            <ac:spMk id="17" creationId="{E921BFFB-D3FA-4EE2-9E87-F2E4CEDA9840}"/>
          </ac:spMkLst>
        </pc:spChg>
        <pc:spChg chg="add del">
          <ac:chgData name="Pascalle Cup" userId="acdf420d-3d1b-463e-9173-44ff0cd1b36a" providerId="ADAL" clId="{56321F24-EB25-49F6-A7FE-4175E4E8D1FA}" dt="2020-02-20T11:22:33.473" v="804" actId="26606"/>
          <ac:spMkLst>
            <pc:docMk/>
            <pc:sldMk cId="4225592004" sldId="265"/>
            <ac:spMk id="18" creationId="{F7F80AEB-67E2-48CB-B8AF-AD0F7787AC5F}"/>
          </ac:spMkLst>
        </pc:spChg>
        <pc:spChg chg="add del">
          <ac:chgData name="Pascalle Cup" userId="acdf420d-3d1b-463e-9173-44ff0cd1b36a" providerId="ADAL" clId="{56321F24-EB25-49F6-A7FE-4175E4E8D1FA}" dt="2020-02-20T11:22:33.473" v="804" actId="26606"/>
          <ac:spMkLst>
            <pc:docMk/>
            <pc:sldMk cId="4225592004" sldId="265"/>
            <ac:spMk id="19" creationId="{3FCFB1DE-0B7E-48CC-BA90-B2AB0889F9D6}"/>
          </ac:spMkLst>
        </pc:spChg>
        <pc:picChg chg="add mod ord modCrop">
          <ac:chgData name="Pascalle Cup" userId="acdf420d-3d1b-463e-9173-44ff0cd1b36a" providerId="ADAL" clId="{56321F24-EB25-49F6-A7FE-4175E4E8D1FA}" dt="2020-02-20T11:25:04.278" v="845" actId="26606"/>
          <ac:picMkLst>
            <pc:docMk/>
            <pc:sldMk cId="4225592004" sldId="265"/>
            <ac:picMk id="4" creationId="{EAC70741-DD56-4961-90E9-DC9D7C7F8395}"/>
          </ac:picMkLst>
        </pc:picChg>
        <pc:inkChg chg="add del">
          <ac:chgData name="Pascalle Cup" userId="acdf420d-3d1b-463e-9173-44ff0cd1b36a" providerId="ADAL" clId="{56321F24-EB25-49F6-A7FE-4175E4E8D1FA}" dt="2020-02-20T11:22:31.142" v="802" actId="26606"/>
          <ac:inkMkLst>
            <pc:docMk/>
            <pc:sldMk cId="4225592004" sldId="265"/>
            <ac:inkMk id="13" creationId="{070477C5-0410-4E4F-97A1-F84C2465C187}"/>
          </ac:inkMkLst>
        </pc:inkChg>
      </pc:sldChg>
      <pc:sldChg chg="addSp delSp modSp add mod setBg">
        <pc:chgData name="Pascalle Cup" userId="acdf420d-3d1b-463e-9173-44ff0cd1b36a" providerId="ADAL" clId="{56321F24-EB25-49F6-A7FE-4175E4E8D1FA}" dt="2020-02-20T11:25:30.973" v="853" actId="26606"/>
        <pc:sldMkLst>
          <pc:docMk/>
          <pc:sldMk cId="759857020" sldId="266"/>
        </pc:sldMkLst>
        <pc:spChg chg="mod">
          <ac:chgData name="Pascalle Cup" userId="acdf420d-3d1b-463e-9173-44ff0cd1b36a" providerId="ADAL" clId="{56321F24-EB25-49F6-A7FE-4175E4E8D1FA}" dt="2020-02-20T11:25:30.973" v="853" actId="26606"/>
          <ac:spMkLst>
            <pc:docMk/>
            <pc:sldMk cId="759857020" sldId="266"/>
            <ac:spMk id="2" creationId="{B35FC429-4988-4AB0-BA26-AB2920788FF8}"/>
          </ac:spMkLst>
        </pc:spChg>
        <pc:spChg chg="mod">
          <ac:chgData name="Pascalle Cup" userId="acdf420d-3d1b-463e-9173-44ff0cd1b36a" providerId="ADAL" clId="{56321F24-EB25-49F6-A7FE-4175E4E8D1FA}" dt="2020-02-20T11:25:30.973" v="853" actId="26606"/>
          <ac:spMkLst>
            <pc:docMk/>
            <pc:sldMk cId="759857020" sldId="266"/>
            <ac:spMk id="3" creationId="{2F482A0B-5080-4EFD-BDA5-2698B86422F1}"/>
          </ac:spMkLst>
        </pc:spChg>
        <pc:spChg chg="add del">
          <ac:chgData name="Pascalle Cup" userId="acdf420d-3d1b-463e-9173-44ff0cd1b36a" providerId="ADAL" clId="{56321F24-EB25-49F6-A7FE-4175E4E8D1FA}" dt="2020-02-20T11:25:23.429" v="850" actId="26606"/>
          <ac:spMkLst>
            <pc:docMk/>
            <pc:sldMk cId="759857020" sldId="266"/>
            <ac:spMk id="8" creationId="{777A147A-9ED8-46B4-8660-1B3C2AA880B5}"/>
          </ac:spMkLst>
        </pc:spChg>
        <pc:spChg chg="add del">
          <ac:chgData name="Pascalle Cup" userId="acdf420d-3d1b-463e-9173-44ff0cd1b36a" providerId="ADAL" clId="{56321F24-EB25-49F6-A7FE-4175E4E8D1FA}" dt="2020-02-20T11:25:23.429" v="850" actId="26606"/>
          <ac:spMkLst>
            <pc:docMk/>
            <pc:sldMk cId="759857020" sldId="266"/>
            <ac:spMk id="10" creationId="{5D6C15A0-C087-4593-8414-2B4EC1CDC3DE}"/>
          </ac:spMkLst>
        </pc:spChg>
        <pc:spChg chg="add del">
          <ac:chgData name="Pascalle Cup" userId="acdf420d-3d1b-463e-9173-44ff0cd1b36a" providerId="ADAL" clId="{56321F24-EB25-49F6-A7FE-4175E4E8D1FA}" dt="2020-02-20T11:25:30.957" v="852" actId="26606"/>
          <ac:spMkLst>
            <pc:docMk/>
            <pc:sldMk cId="759857020" sldId="266"/>
            <ac:spMk id="12" creationId="{100EDD19-6802-4EC3-95CE-CFFAB042CFD6}"/>
          </ac:spMkLst>
        </pc:spChg>
        <pc:spChg chg="add del">
          <ac:chgData name="Pascalle Cup" userId="acdf420d-3d1b-463e-9173-44ff0cd1b36a" providerId="ADAL" clId="{56321F24-EB25-49F6-A7FE-4175E4E8D1FA}" dt="2020-02-20T11:25:30.957" v="852" actId="26606"/>
          <ac:spMkLst>
            <pc:docMk/>
            <pc:sldMk cId="759857020" sldId="266"/>
            <ac:spMk id="13" creationId="{DB17E863-922E-4C26-BD64-E8FD41D28661}"/>
          </ac:spMkLst>
        </pc:spChg>
        <pc:spChg chg="add">
          <ac:chgData name="Pascalle Cup" userId="acdf420d-3d1b-463e-9173-44ff0cd1b36a" providerId="ADAL" clId="{56321F24-EB25-49F6-A7FE-4175E4E8D1FA}" dt="2020-02-20T11:25:30.973" v="853" actId="26606"/>
          <ac:spMkLst>
            <pc:docMk/>
            <pc:sldMk cId="759857020" sldId="266"/>
            <ac:spMk id="15" creationId="{777A147A-9ED8-46B4-8660-1B3C2AA880B5}"/>
          </ac:spMkLst>
        </pc:spChg>
        <pc:spChg chg="add">
          <ac:chgData name="Pascalle Cup" userId="acdf420d-3d1b-463e-9173-44ff0cd1b36a" providerId="ADAL" clId="{56321F24-EB25-49F6-A7FE-4175E4E8D1FA}" dt="2020-02-20T11:25:30.973" v="853" actId="26606"/>
          <ac:spMkLst>
            <pc:docMk/>
            <pc:sldMk cId="759857020" sldId="266"/>
            <ac:spMk id="16" creationId="{5D6C15A0-C087-4593-8414-2B4EC1CDC3DE}"/>
          </ac:spMkLst>
        </pc:spChg>
      </pc:sldChg>
      <pc:sldChg chg="addSp modSp add mod setBg">
        <pc:chgData name="Pascalle Cup" userId="acdf420d-3d1b-463e-9173-44ff0cd1b36a" providerId="ADAL" clId="{56321F24-EB25-49F6-A7FE-4175E4E8D1FA}" dt="2020-02-20T11:22:40.986" v="805" actId="26606"/>
        <pc:sldMkLst>
          <pc:docMk/>
          <pc:sldMk cId="2591412172" sldId="267"/>
        </pc:sldMkLst>
        <pc:spChg chg="mod">
          <ac:chgData name="Pascalle Cup" userId="acdf420d-3d1b-463e-9173-44ff0cd1b36a" providerId="ADAL" clId="{56321F24-EB25-49F6-A7FE-4175E4E8D1FA}" dt="2020-02-20T11:22:40.986" v="805" actId="26606"/>
          <ac:spMkLst>
            <pc:docMk/>
            <pc:sldMk cId="2591412172" sldId="267"/>
            <ac:spMk id="2" creationId="{AAB81CB9-A274-4CDC-87A3-1E867F0BE8F1}"/>
          </ac:spMkLst>
        </pc:spChg>
        <pc:spChg chg="mod">
          <ac:chgData name="Pascalle Cup" userId="acdf420d-3d1b-463e-9173-44ff0cd1b36a" providerId="ADAL" clId="{56321F24-EB25-49F6-A7FE-4175E4E8D1FA}" dt="2020-02-20T11:22:40.986" v="805" actId="26606"/>
          <ac:spMkLst>
            <pc:docMk/>
            <pc:sldMk cId="2591412172" sldId="267"/>
            <ac:spMk id="3" creationId="{E64F8F62-30F5-40BD-B68E-687B408B3571}"/>
          </ac:spMkLst>
        </pc:spChg>
        <pc:spChg chg="add">
          <ac:chgData name="Pascalle Cup" userId="acdf420d-3d1b-463e-9173-44ff0cd1b36a" providerId="ADAL" clId="{56321F24-EB25-49F6-A7FE-4175E4E8D1FA}" dt="2020-02-20T11:22:40.986" v="805" actId="26606"/>
          <ac:spMkLst>
            <pc:docMk/>
            <pc:sldMk cId="2591412172" sldId="267"/>
            <ac:spMk id="8" creationId="{AC17DE74-01C9-4859-B65A-85CF999E8580}"/>
          </ac:spMkLst>
        </pc:spChg>
        <pc:spChg chg="add">
          <ac:chgData name="Pascalle Cup" userId="acdf420d-3d1b-463e-9173-44ff0cd1b36a" providerId="ADAL" clId="{56321F24-EB25-49F6-A7FE-4175E4E8D1FA}" dt="2020-02-20T11:22:40.986" v="805" actId="26606"/>
          <ac:spMkLst>
            <pc:docMk/>
            <pc:sldMk cId="2591412172" sldId="267"/>
            <ac:spMk id="10" creationId="{068C0432-0E90-4CC1-8CD3-D44A90DF07EF}"/>
          </ac:spMkLst>
        </pc:spChg>
      </pc:sldChg>
      <pc:sldChg chg="addSp delSp modSp add mod setBg">
        <pc:chgData name="Pascalle Cup" userId="acdf420d-3d1b-463e-9173-44ff0cd1b36a" providerId="ADAL" clId="{56321F24-EB25-49F6-A7FE-4175E4E8D1FA}" dt="2020-02-20T11:22:53.843" v="810" actId="26606"/>
        <pc:sldMkLst>
          <pc:docMk/>
          <pc:sldMk cId="3222008073" sldId="268"/>
        </pc:sldMkLst>
        <pc:spChg chg="mod">
          <ac:chgData name="Pascalle Cup" userId="acdf420d-3d1b-463e-9173-44ff0cd1b36a" providerId="ADAL" clId="{56321F24-EB25-49F6-A7FE-4175E4E8D1FA}" dt="2020-02-20T11:22:53.843" v="810" actId="26606"/>
          <ac:spMkLst>
            <pc:docMk/>
            <pc:sldMk cId="3222008073" sldId="268"/>
            <ac:spMk id="2" creationId="{1C443A2D-AA97-4951-8E28-F6FABC8D8D81}"/>
          </ac:spMkLst>
        </pc:spChg>
        <pc:spChg chg="mod">
          <ac:chgData name="Pascalle Cup" userId="acdf420d-3d1b-463e-9173-44ff0cd1b36a" providerId="ADAL" clId="{56321F24-EB25-49F6-A7FE-4175E4E8D1FA}" dt="2020-02-20T11:22:53.843" v="810" actId="26606"/>
          <ac:spMkLst>
            <pc:docMk/>
            <pc:sldMk cId="3222008073" sldId="268"/>
            <ac:spMk id="3" creationId="{A8578663-4C9E-4220-A788-E1811214B3F8}"/>
          </ac:spMkLst>
        </pc:spChg>
        <pc:spChg chg="add del">
          <ac:chgData name="Pascalle Cup" userId="acdf420d-3d1b-463e-9173-44ff0cd1b36a" providerId="ADAL" clId="{56321F24-EB25-49F6-A7FE-4175E4E8D1FA}" dt="2020-02-20T11:22:52.408" v="807" actId="26606"/>
          <ac:spMkLst>
            <pc:docMk/>
            <pc:sldMk cId="3222008073" sldId="268"/>
            <ac:spMk id="8" creationId="{3F8EE4DF-7D55-4C30-AF69-A177EA1A379A}"/>
          </ac:spMkLst>
        </pc:spChg>
        <pc:spChg chg="add del">
          <ac:chgData name="Pascalle Cup" userId="acdf420d-3d1b-463e-9173-44ff0cd1b36a" providerId="ADAL" clId="{56321F24-EB25-49F6-A7FE-4175E4E8D1FA}" dt="2020-02-20T11:22:52.408" v="807" actId="26606"/>
          <ac:spMkLst>
            <pc:docMk/>
            <pc:sldMk cId="3222008073" sldId="268"/>
            <ac:spMk id="10" creationId="{6C37A1CD-D381-4AD7-BDE8-22220E4C6586}"/>
          </ac:spMkLst>
        </pc:spChg>
        <pc:spChg chg="add del">
          <ac:chgData name="Pascalle Cup" userId="acdf420d-3d1b-463e-9173-44ff0cd1b36a" providerId="ADAL" clId="{56321F24-EB25-49F6-A7FE-4175E4E8D1FA}" dt="2020-02-20T11:22:53.824" v="809" actId="26606"/>
          <ac:spMkLst>
            <pc:docMk/>
            <pc:sldMk cId="3222008073" sldId="268"/>
            <ac:spMk id="12" creationId="{100EDD19-6802-4EC3-95CE-CFFAB042CFD6}"/>
          </ac:spMkLst>
        </pc:spChg>
        <pc:spChg chg="add del">
          <ac:chgData name="Pascalle Cup" userId="acdf420d-3d1b-463e-9173-44ff0cd1b36a" providerId="ADAL" clId="{56321F24-EB25-49F6-A7FE-4175E4E8D1FA}" dt="2020-02-20T11:22:53.824" v="809" actId="26606"/>
          <ac:spMkLst>
            <pc:docMk/>
            <pc:sldMk cId="3222008073" sldId="268"/>
            <ac:spMk id="13" creationId="{DB17E863-922E-4C26-BD64-E8FD41D28661}"/>
          </ac:spMkLst>
        </pc:spChg>
        <pc:spChg chg="add">
          <ac:chgData name="Pascalle Cup" userId="acdf420d-3d1b-463e-9173-44ff0cd1b36a" providerId="ADAL" clId="{56321F24-EB25-49F6-A7FE-4175E4E8D1FA}" dt="2020-02-20T11:22:53.843" v="810" actId="26606"/>
          <ac:spMkLst>
            <pc:docMk/>
            <pc:sldMk cId="3222008073" sldId="268"/>
            <ac:spMk id="15" creationId="{3946F6A7-0B48-49A7-8E23-3C1F0993999F}"/>
          </ac:spMkLst>
        </pc:spChg>
        <pc:spChg chg="add">
          <ac:chgData name="Pascalle Cup" userId="acdf420d-3d1b-463e-9173-44ff0cd1b36a" providerId="ADAL" clId="{56321F24-EB25-49F6-A7FE-4175E4E8D1FA}" dt="2020-02-20T11:22:53.843" v="810" actId="26606"/>
          <ac:spMkLst>
            <pc:docMk/>
            <pc:sldMk cId="3222008073" sldId="268"/>
            <ac:spMk id="16" creationId="{F53AD421-C5C8-4C52-9DD0-6A594F21A5DB}"/>
          </ac:spMkLst>
        </pc:spChg>
        <pc:spChg chg="add">
          <ac:chgData name="Pascalle Cup" userId="acdf420d-3d1b-463e-9173-44ff0cd1b36a" providerId="ADAL" clId="{56321F24-EB25-49F6-A7FE-4175E4E8D1FA}" dt="2020-02-20T11:22:53.843" v="810" actId="26606"/>
          <ac:spMkLst>
            <pc:docMk/>
            <pc:sldMk cId="3222008073" sldId="268"/>
            <ac:spMk id="17" creationId="{6D7E5B0F-5185-440A-8222-321C1D118ABE}"/>
          </ac:spMkLst>
        </pc:spChg>
      </pc:sldChg>
      <pc:sldChg chg="addSp modSp add mod setBg">
        <pc:chgData name="Pascalle Cup" userId="acdf420d-3d1b-463e-9173-44ff0cd1b36a" providerId="ADAL" clId="{56321F24-EB25-49F6-A7FE-4175E4E8D1FA}" dt="2020-02-20T11:23:16.027" v="819" actId="403"/>
        <pc:sldMkLst>
          <pc:docMk/>
          <pc:sldMk cId="2307986833" sldId="269"/>
        </pc:sldMkLst>
        <pc:spChg chg="mod">
          <ac:chgData name="Pascalle Cup" userId="acdf420d-3d1b-463e-9173-44ff0cd1b36a" providerId="ADAL" clId="{56321F24-EB25-49F6-A7FE-4175E4E8D1FA}" dt="2020-02-20T11:23:07.789" v="811" actId="26606"/>
          <ac:spMkLst>
            <pc:docMk/>
            <pc:sldMk cId="2307986833" sldId="269"/>
            <ac:spMk id="2" creationId="{C080A1EC-8C3F-4BB1-8361-301CF9589A0D}"/>
          </ac:spMkLst>
        </pc:spChg>
        <pc:spChg chg="mod">
          <ac:chgData name="Pascalle Cup" userId="acdf420d-3d1b-463e-9173-44ff0cd1b36a" providerId="ADAL" clId="{56321F24-EB25-49F6-A7FE-4175E4E8D1FA}" dt="2020-02-20T11:23:16.027" v="819" actId="403"/>
          <ac:spMkLst>
            <pc:docMk/>
            <pc:sldMk cId="2307986833" sldId="269"/>
            <ac:spMk id="3" creationId="{6A61E395-2D89-4010-B11A-FA063E93F290}"/>
          </ac:spMkLst>
        </pc:spChg>
        <pc:spChg chg="add">
          <ac:chgData name="Pascalle Cup" userId="acdf420d-3d1b-463e-9173-44ff0cd1b36a" providerId="ADAL" clId="{56321F24-EB25-49F6-A7FE-4175E4E8D1FA}" dt="2020-02-20T11:23:07.789" v="811" actId="26606"/>
          <ac:spMkLst>
            <pc:docMk/>
            <pc:sldMk cId="2307986833" sldId="269"/>
            <ac:spMk id="8" creationId="{FA2E39B7-17D8-4009-A8BA-9E8D8EC1B4C9}"/>
          </ac:spMkLst>
        </pc:spChg>
        <pc:spChg chg="add">
          <ac:chgData name="Pascalle Cup" userId="acdf420d-3d1b-463e-9173-44ff0cd1b36a" providerId="ADAL" clId="{56321F24-EB25-49F6-A7FE-4175E4E8D1FA}" dt="2020-02-20T11:23:07.789" v="811" actId="26606"/>
          <ac:spMkLst>
            <pc:docMk/>
            <pc:sldMk cId="2307986833" sldId="269"/>
            <ac:spMk id="10" creationId="{8B71B615-14B5-4C0F-99E2-F17912DC63C6}"/>
          </ac:spMkLst>
        </pc:spChg>
      </pc:sldChg>
      <pc:sldChg chg="addSp modSp add mod setBg">
        <pc:chgData name="Pascalle Cup" userId="acdf420d-3d1b-463e-9173-44ff0cd1b36a" providerId="ADAL" clId="{56321F24-EB25-49F6-A7FE-4175E4E8D1FA}" dt="2020-02-20T11:25:44.312" v="854" actId="26606"/>
        <pc:sldMkLst>
          <pc:docMk/>
          <pc:sldMk cId="1090541279" sldId="270"/>
        </pc:sldMkLst>
        <pc:spChg chg="mod">
          <ac:chgData name="Pascalle Cup" userId="acdf420d-3d1b-463e-9173-44ff0cd1b36a" providerId="ADAL" clId="{56321F24-EB25-49F6-A7FE-4175E4E8D1FA}" dt="2020-02-20T11:25:44.312" v="854" actId="26606"/>
          <ac:spMkLst>
            <pc:docMk/>
            <pc:sldMk cId="1090541279" sldId="270"/>
            <ac:spMk id="2" creationId="{EF97C12D-DB1D-4566-B114-8888AE5E2F21}"/>
          </ac:spMkLst>
        </pc:spChg>
        <pc:spChg chg="mod">
          <ac:chgData name="Pascalle Cup" userId="acdf420d-3d1b-463e-9173-44ff0cd1b36a" providerId="ADAL" clId="{56321F24-EB25-49F6-A7FE-4175E4E8D1FA}" dt="2020-02-20T11:25:44.312" v="854" actId="26606"/>
          <ac:spMkLst>
            <pc:docMk/>
            <pc:sldMk cId="1090541279" sldId="270"/>
            <ac:spMk id="3" creationId="{ED34947E-F039-44F8-B81F-79C32C412A90}"/>
          </ac:spMkLst>
        </pc:spChg>
        <pc:spChg chg="add">
          <ac:chgData name="Pascalle Cup" userId="acdf420d-3d1b-463e-9173-44ff0cd1b36a" providerId="ADAL" clId="{56321F24-EB25-49F6-A7FE-4175E4E8D1FA}" dt="2020-02-20T11:25:44.312" v="854" actId="26606"/>
          <ac:spMkLst>
            <pc:docMk/>
            <pc:sldMk cId="1090541279" sldId="270"/>
            <ac:spMk id="8" creationId="{3F8690AC-6946-4248-8EE3-FE019F04C41B}"/>
          </ac:spMkLst>
        </pc:spChg>
        <pc:spChg chg="add">
          <ac:chgData name="Pascalle Cup" userId="acdf420d-3d1b-463e-9173-44ff0cd1b36a" providerId="ADAL" clId="{56321F24-EB25-49F6-A7FE-4175E4E8D1FA}" dt="2020-02-20T11:25:44.312" v="854" actId="26606"/>
          <ac:spMkLst>
            <pc:docMk/>
            <pc:sldMk cId="1090541279" sldId="270"/>
            <ac:spMk id="10" creationId="{54012837-9F12-440F-990A-71AA288BBAB8}"/>
          </ac:spMkLst>
        </pc:spChg>
      </pc:sldChg>
      <pc:sldChg chg="addSp delSp modSp add mod setBg">
        <pc:chgData name="Pascalle Cup" userId="acdf420d-3d1b-463e-9173-44ff0cd1b36a" providerId="ADAL" clId="{56321F24-EB25-49F6-A7FE-4175E4E8D1FA}" dt="2020-02-20T11:23:44.830" v="833" actId="26606"/>
        <pc:sldMkLst>
          <pc:docMk/>
          <pc:sldMk cId="3396561222" sldId="271"/>
        </pc:sldMkLst>
        <pc:spChg chg="mod">
          <ac:chgData name="Pascalle Cup" userId="acdf420d-3d1b-463e-9173-44ff0cd1b36a" providerId="ADAL" clId="{56321F24-EB25-49F6-A7FE-4175E4E8D1FA}" dt="2020-02-20T11:23:44.830" v="833" actId="26606"/>
          <ac:spMkLst>
            <pc:docMk/>
            <pc:sldMk cId="3396561222" sldId="271"/>
            <ac:spMk id="2" creationId="{78BC82A7-E688-472B-A768-FF6DBFF1BB12}"/>
          </ac:spMkLst>
        </pc:spChg>
        <pc:spChg chg="add del">
          <ac:chgData name="Pascalle Cup" userId="acdf420d-3d1b-463e-9173-44ff0cd1b36a" providerId="ADAL" clId="{56321F24-EB25-49F6-A7FE-4175E4E8D1FA}" dt="2020-02-20T11:23:29.251" v="821" actId="26606"/>
          <ac:spMkLst>
            <pc:docMk/>
            <pc:sldMk cId="3396561222" sldId="271"/>
            <ac:spMk id="7" creationId="{DA381740-063A-41A4-836D-85D14980EEF0}"/>
          </ac:spMkLst>
        </pc:spChg>
        <pc:spChg chg="add del">
          <ac:chgData name="Pascalle Cup" userId="acdf420d-3d1b-463e-9173-44ff0cd1b36a" providerId="ADAL" clId="{56321F24-EB25-49F6-A7FE-4175E4E8D1FA}" dt="2020-02-20T11:23:29.251" v="821" actId="26606"/>
          <ac:spMkLst>
            <pc:docMk/>
            <pc:sldMk cId="3396561222" sldId="271"/>
            <ac:spMk id="9" creationId="{289ED1AA-8684-4D37-B208-8777E1A7780D}"/>
          </ac:spMkLst>
        </pc:spChg>
        <pc:spChg chg="add del">
          <ac:chgData name="Pascalle Cup" userId="acdf420d-3d1b-463e-9173-44ff0cd1b36a" providerId="ADAL" clId="{56321F24-EB25-49F6-A7FE-4175E4E8D1FA}" dt="2020-02-20T11:23:29.251" v="821" actId="26606"/>
          <ac:spMkLst>
            <pc:docMk/>
            <pc:sldMk cId="3396561222" sldId="271"/>
            <ac:spMk id="11" creationId="{5E0D0E5A-6E97-46A9-AF74-EAEA1E044294}"/>
          </ac:spMkLst>
        </pc:spChg>
        <pc:spChg chg="add del">
          <ac:chgData name="Pascalle Cup" userId="acdf420d-3d1b-463e-9173-44ff0cd1b36a" providerId="ADAL" clId="{56321F24-EB25-49F6-A7FE-4175E4E8D1FA}" dt="2020-02-20T11:23:29.251" v="821" actId="26606"/>
          <ac:spMkLst>
            <pc:docMk/>
            <pc:sldMk cId="3396561222" sldId="271"/>
            <ac:spMk id="13" creationId="{E197A7FD-CD8D-4609-AE35-64C89063E332}"/>
          </ac:spMkLst>
        </pc:spChg>
        <pc:spChg chg="add del">
          <ac:chgData name="Pascalle Cup" userId="acdf420d-3d1b-463e-9173-44ff0cd1b36a" providerId="ADAL" clId="{56321F24-EB25-49F6-A7FE-4175E4E8D1FA}" dt="2020-02-20T11:23:29.251" v="821" actId="26606"/>
          <ac:spMkLst>
            <pc:docMk/>
            <pc:sldMk cId="3396561222" sldId="271"/>
            <ac:spMk id="15" creationId="{4180E01B-B1F4-437C-807D-1C930718EE64}"/>
          </ac:spMkLst>
        </pc:spChg>
        <pc:spChg chg="add del">
          <ac:chgData name="Pascalle Cup" userId="acdf420d-3d1b-463e-9173-44ff0cd1b36a" providerId="ADAL" clId="{56321F24-EB25-49F6-A7FE-4175E4E8D1FA}" dt="2020-02-20T11:23:29.251" v="821" actId="26606"/>
          <ac:spMkLst>
            <pc:docMk/>
            <pc:sldMk cId="3396561222" sldId="271"/>
            <ac:spMk id="17" creationId="{C0B64B74-19BE-47D9-8BB8-7081BF0E0833}"/>
          </ac:spMkLst>
        </pc:spChg>
        <pc:spChg chg="add del">
          <ac:chgData name="Pascalle Cup" userId="acdf420d-3d1b-463e-9173-44ff0cd1b36a" providerId="ADAL" clId="{56321F24-EB25-49F6-A7FE-4175E4E8D1FA}" dt="2020-02-20T11:23:44.830" v="833" actId="26606"/>
          <ac:spMkLst>
            <pc:docMk/>
            <pc:sldMk cId="3396561222" sldId="271"/>
            <ac:spMk id="19" creationId="{DA381740-063A-41A4-836D-85D14980EEF0}"/>
          </ac:spMkLst>
        </pc:spChg>
        <pc:spChg chg="add del">
          <ac:chgData name="Pascalle Cup" userId="acdf420d-3d1b-463e-9173-44ff0cd1b36a" providerId="ADAL" clId="{56321F24-EB25-49F6-A7FE-4175E4E8D1FA}" dt="2020-02-20T11:23:44.830" v="833" actId="26606"/>
          <ac:spMkLst>
            <pc:docMk/>
            <pc:sldMk cId="3396561222" sldId="271"/>
            <ac:spMk id="20" creationId="{32D45EE4-C4F0-4F72-B1C6-39F596D138A9}"/>
          </ac:spMkLst>
        </pc:spChg>
        <pc:spChg chg="add del">
          <ac:chgData name="Pascalle Cup" userId="acdf420d-3d1b-463e-9173-44ff0cd1b36a" providerId="ADAL" clId="{56321F24-EB25-49F6-A7FE-4175E4E8D1FA}" dt="2020-02-20T11:23:44.830" v="833" actId="26606"/>
          <ac:spMkLst>
            <pc:docMk/>
            <pc:sldMk cId="3396561222" sldId="271"/>
            <ac:spMk id="21" creationId="{9F1CB5E5-9EED-4E42-933B-C248FB02D97D}"/>
          </ac:spMkLst>
        </pc:spChg>
        <pc:spChg chg="add del">
          <ac:chgData name="Pascalle Cup" userId="acdf420d-3d1b-463e-9173-44ff0cd1b36a" providerId="ADAL" clId="{56321F24-EB25-49F6-A7FE-4175E4E8D1FA}" dt="2020-02-20T11:23:44.830" v="833" actId="26606"/>
          <ac:spMkLst>
            <pc:docMk/>
            <pc:sldMk cId="3396561222" sldId="271"/>
            <ac:spMk id="22" creationId="{0953BC39-9D68-40BE-BF3C-5C4EB782AF94}"/>
          </ac:spMkLst>
        </pc:spChg>
        <pc:spChg chg="add del">
          <ac:chgData name="Pascalle Cup" userId="acdf420d-3d1b-463e-9173-44ff0cd1b36a" providerId="ADAL" clId="{56321F24-EB25-49F6-A7FE-4175E4E8D1FA}" dt="2020-02-20T11:23:44.175" v="830" actId="26606"/>
          <ac:spMkLst>
            <pc:docMk/>
            <pc:sldMk cId="3396561222" sldId="271"/>
            <ac:spMk id="27" creationId="{DA381740-063A-41A4-836D-85D14980EEF0}"/>
          </ac:spMkLst>
        </pc:spChg>
        <pc:spChg chg="add del">
          <ac:chgData name="Pascalle Cup" userId="acdf420d-3d1b-463e-9173-44ff0cd1b36a" providerId="ADAL" clId="{56321F24-EB25-49F6-A7FE-4175E4E8D1FA}" dt="2020-02-20T11:23:44.175" v="830" actId="26606"/>
          <ac:spMkLst>
            <pc:docMk/>
            <pc:sldMk cId="3396561222" sldId="271"/>
            <ac:spMk id="29" creationId="{289ED1AA-8684-4D37-B208-8777E1A7780D}"/>
          </ac:spMkLst>
        </pc:spChg>
        <pc:spChg chg="add del">
          <ac:chgData name="Pascalle Cup" userId="acdf420d-3d1b-463e-9173-44ff0cd1b36a" providerId="ADAL" clId="{56321F24-EB25-49F6-A7FE-4175E4E8D1FA}" dt="2020-02-20T11:23:44.175" v="830" actId="26606"/>
          <ac:spMkLst>
            <pc:docMk/>
            <pc:sldMk cId="3396561222" sldId="271"/>
            <ac:spMk id="31" creationId="{5E0D0E5A-6E97-46A9-AF74-EAEA1E044294}"/>
          </ac:spMkLst>
        </pc:spChg>
        <pc:spChg chg="add del">
          <ac:chgData name="Pascalle Cup" userId="acdf420d-3d1b-463e-9173-44ff0cd1b36a" providerId="ADAL" clId="{56321F24-EB25-49F6-A7FE-4175E4E8D1FA}" dt="2020-02-20T11:23:44.175" v="830" actId="26606"/>
          <ac:spMkLst>
            <pc:docMk/>
            <pc:sldMk cId="3396561222" sldId="271"/>
            <ac:spMk id="33" creationId="{E197A7FD-CD8D-4609-AE35-64C89063E332}"/>
          </ac:spMkLst>
        </pc:spChg>
        <pc:spChg chg="add del">
          <ac:chgData name="Pascalle Cup" userId="acdf420d-3d1b-463e-9173-44ff0cd1b36a" providerId="ADAL" clId="{56321F24-EB25-49F6-A7FE-4175E4E8D1FA}" dt="2020-02-20T11:23:44.175" v="830" actId="26606"/>
          <ac:spMkLst>
            <pc:docMk/>
            <pc:sldMk cId="3396561222" sldId="271"/>
            <ac:spMk id="35" creationId="{4180E01B-B1F4-437C-807D-1C930718EE64}"/>
          </ac:spMkLst>
        </pc:spChg>
        <pc:spChg chg="add del">
          <ac:chgData name="Pascalle Cup" userId="acdf420d-3d1b-463e-9173-44ff0cd1b36a" providerId="ADAL" clId="{56321F24-EB25-49F6-A7FE-4175E4E8D1FA}" dt="2020-02-20T11:23:44.175" v="830" actId="26606"/>
          <ac:spMkLst>
            <pc:docMk/>
            <pc:sldMk cId="3396561222" sldId="271"/>
            <ac:spMk id="37" creationId="{C0B64B74-19BE-47D9-8BB8-7081BF0E0833}"/>
          </ac:spMkLst>
        </pc:spChg>
        <pc:spChg chg="add del">
          <ac:chgData name="Pascalle Cup" userId="acdf420d-3d1b-463e-9173-44ff0cd1b36a" providerId="ADAL" clId="{56321F24-EB25-49F6-A7FE-4175E4E8D1FA}" dt="2020-02-20T11:23:44.808" v="832" actId="26606"/>
          <ac:spMkLst>
            <pc:docMk/>
            <pc:sldMk cId="3396561222" sldId="271"/>
            <ac:spMk id="39" creationId="{DA381740-063A-41A4-836D-85D14980EEF0}"/>
          </ac:spMkLst>
        </pc:spChg>
        <pc:spChg chg="add del">
          <ac:chgData name="Pascalle Cup" userId="acdf420d-3d1b-463e-9173-44ff0cd1b36a" providerId="ADAL" clId="{56321F24-EB25-49F6-A7FE-4175E4E8D1FA}" dt="2020-02-20T11:23:44.808" v="832" actId="26606"/>
          <ac:spMkLst>
            <pc:docMk/>
            <pc:sldMk cId="3396561222" sldId="271"/>
            <ac:spMk id="40" creationId="{32D45EE4-C4F0-4F72-B1C6-39F596D138A9}"/>
          </ac:spMkLst>
        </pc:spChg>
        <pc:spChg chg="add del">
          <ac:chgData name="Pascalle Cup" userId="acdf420d-3d1b-463e-9173-44ff0cd1b36a" providerId="ADAL" clId="{56321F24-EB25-49F6-A7FE-4175E4E8D1FA}" dt="2020-02-20T11:23:44.808" v="832" actId="26606"/>
          <ac:spMkLst>
            <pc:docMk/>
            <pc:sldMk cId="3396561222" sldId="271"/>
            <ac:spMk id="41" creationId="{9F1CB5E5-9EED-4E42-933B-C248FB02D97D}"/>
          </ac:spMkLst>
        </pc:spChg>
        <pc:spChg chg="add del">
          <ac:chgData name="Pascalle Cup" userId="acdf420d-3d1b-463e-9173-44ff0cd1b36a" providerId="ADAL" clId="{56321F24-EB25-49F6-A7FE-4175E4E8D1FA}" dt="2020-02-20T11:23:44.808" v="832" actId="26606"/>
          <ac:spMkLst>
            <pc:docMk/>
            <pc:sldMk cId="3396561222" sldId="271"/>
            <ac:spMk id="42" creationId="{0953BC39-9D68-40BE-BF3C-5C4EB782AF94}"/>
          </ac:spMkLst>
        </pc:spChg>
        <pc:spChg chg="add">
          <ac:chgData name="Pascalle Cup" userId="acdf420d-3d1b-463e-9173-44ff0cd1b36a" providerId="ADAL" clId="{56321F24-EB25-49F6-A7FE-4175E4E8D1FA}" dt="2020-02-20T11:23:44.830" v="833" actId="26606"/>
          <ac:spMkLst>
            <pc:docMk/>
            <pc:sldMk cId="3396561222" sldId="271"/>
            <ac:spMk id="44" creationId="{DA381740-063A-41A4-836D-85D14980EEF0}"/>
          </ac:spMkLst>
        </pc:spChg>
        <pc:spChg chg="add">
          <ac:chgData name="Pascalle Cup" userId="acdf420d-3d1b-463e-9173-44ff0cd1b36a" providerId="ADAL" clId="{56321F24-EB25-49F6-A7FE-4175E4E8D1FA}" dt="2020-02-20T11:23:44.830" v="833" actId="26606"/>
          <ac:spMkLst>
            <pc:docMk/>
            <pc:sldMk cId="3396561222" sldId="271"/>
            <ac:spMk id="45" creationId="{289ED1AA-8684-4D37-B208-8777E1A7780D}"/>
          </ac:spMkLst>
        </pc:spChg>
        <pc:spChg chg="add">
          <ac:chgData name="Pascalle Cup" userId="acdf420d-3d1b-463e-9173-44ff0cd1b36a" providerId="ADAL" clId="{56321F24-EB25-49F6-A7FE-4175E4E8D1FA}" dt="2020-02-20T11:23:44.830" v="833" actId="26606"/>
          <ac:spMkLst>
            <pc:docMk/>
            <pc:sldMk cId="3396561222" sldId="271"/>
            <ac:spMk id="46" creationId="{5E0D0E5A-6E97-46A9-AF74-EAEA1E044294}"/>
          </ac:spMkLst>
        </pc:spChg>
        <pc:spChg chg="add">
          <ac:chgData name="Pascalle Cup" userId="acdf420d-3d1b-463e-9173-44ff0cd1b36a" providerId="ADAL" clId="{56321F24-EB25-49F6-A7FE-4175E4E8D1FA}" dt="2020-02-20T11:23:44.830" v="833" actId="26606"/>
          <ac:spMkLst>
            <pc:docMk/>
            <pc:sldMk cId="3396561222" sldId="271"/>
            <ac:spMk id="47" creationId="{E197A7FD-CD8D-4609-AE35-64C89063E332}"/>
          </ac:spMkLst>
        </pc:spChg>
        <pc:spChg chg="add">
          <ac:chgData name="Pascalle Cup" userId="acdf420d-3d1b-463e-9173-44ff0cd1b36a" providerId="ADAL" clId="{56321F24-EB25-49F6-A7FE-4175E4E8D1FA}" dt="2020-02-20T11:23:44.830" v="833" actId="26606"/>
          <ac:spMkLst>
            <pc:docMk/>
            <pc:sldMk cId="3396561222" sldId="271"/>
            <ac:spMk id="48" creationId="{4180E01B-B1F4-437C-807D-1C930718EE64}"/>
          </ac:spMkLst>
        </pc:spChg>
        <pc:spChg chg="add">
          <ac:chgData name="Pascalle Cup" userId="acdf420d-3d1b-463e-9173-44ff0cd1b36a" providerId="ADAL" clId="{56321F24-EB25-49F6-A7FE-4175E4E8D1FA}" dt="2020-02-20T11:23:44.830" v="833" actId="26606"/>
          <ac:spMkLst>
            <pc:docMk/>
            <pc:sldMk cId="3396561222" sldId="271"/>
            <ac:spMk id="49" creationId="{C0B64B74-19BE-47D9-8BB8-7081BF0E0833}"/>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20T11:02:38.800"/>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20T11:24:10.586"/>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2/20/2020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475043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2/20/2020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1304674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2/20/2020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876167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2/20/2020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63234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2/20/2020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666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2/20/2020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43408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2/20/2020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9277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2/20/2020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0800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2/20/2020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1584897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2/20/2020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421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2/20/2020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2661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2/20/2020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‹nr.›</a:t>
            </a:fld>
            <a:endParaRPr lang="en-US"/>
          </a:p>
        </p:txBody>
      </p:sp>
    </p:spTree>
    <p:extLst>
      <p:ext uri="{BB962C8B-B14F-4D97-AF65-F5344CB8AC3E}">
        <p14:creationId xmlns:p14="http://schemas.microsoft.com/office/powerpoint/2010/main" val="424153606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38" r:id="rId6"/>
    <p:sldLayoutId id="2147483734" r:id="rId7"/>
    <p:sldLayoutId id="2147483735" r:id="rId8"/>
    <p:sldLayoutId id="2147483736" r:id="rId9"/>
    <p:sldLayoutId id="2147483737" r:id="rId10"/>
    <p:sldLayoutId id="2147483739"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time_continue=82&amp;v=-3Bf4pUsCQg&amp;feature=emb_log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oneworld.nl/lezen/politiek/migratie/dit-vinden-nieuwkomers-zelf-van-het-integratiebeleid/"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ustomXml" Target="../ink/ink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hyperlink" Target="https://www.nieuwsblad.be/2050" TargetMode="Externa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IFjD3NMv6Kw" TargetMode="External"/><Relationship Id="rId2" Type="http://schemas.openxmlformats.org/officeDocument/2006/relationships/hyperlink" Target="https://www.youtube.com/watch?v=xOOWk5yCMMs" TargetMode="External"/><Relationship Id="rId1" Type="http://schemas.openxmlformats.org/officeDocument/2006/relationships/slideLayout" Target="../slideLayouts/slideLayout2.xml"/><Relationship Id="rId5" Type="http://schemas.openxmlformats.org/officeDocument/2006/relationships/hyperlink" Target="https://www.youtube.com/watch?v=WCKz8ykyI2E" TargetMode="External"/><Relationship Id="rId4" Type="http://schemas.openxmlformats.org/officeDocument/2006/relationships/hyperlink" Target="https://www.youtube.com/watch?v=Hy4QjmKzF1c"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time_continue=10&amp;v=xCZ4lq4eQEE&amp;feature=emb_logo" TargetMode="External"/><Relationship Id="rId2" Type="http://schemas.openxmlformats.org/officeDocument/2006/relationships/hyperlink" Target="https://www.youtube.com/watch?v=oZbKlldd1J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61EED61-BF09-4125-9FBD-2A88CBFA45CC}"/>
              </a:ext>
            </a:extLst>
          </p:cNvPr>
          <p:cNvPicPr>
            <a:picLocks noChangeAspect="1"/>
          </p:cNvPicPr>
          <p:nvPr/>
        </p:nvPicPr>
        <p:blipFill rotWithShape="1">
          <a:blip r:embed="rId2">
            <a:alphaModFix amt="50000"/>
          </a:blip>
          <a:srcRect t="29670" r="-1" b="-1"/>
          <a:stretch/>
        </p:blipFill>
        <p:spPr>
          <a:xfrm>
            <a:off x="20" y="10"/>
            <a:ext cx="12188931" cy="6857990"/>
          </a:xfrm>
          <a:prstGeom prst="rect">
            <a:avLst/>
          </a:prstGeom>
        </p:spPr>
      </p:pic>
      <p:sp>
        <p:nvSpPr>
          <p:cNvPr id="2" name="Titel 1">
            <a:extLst>
              <a:ext uri="{FF2B5EF4-FFF2-40B4-BE49-F238E27FC236}">
                <a16:creationId xmlns:a16="http://schemas.microsoft.com/office/drawing/2014/main" id="{2F383DC3-E95F-4E58-8CB9-A6A5CDCE14CB}"/>
              </a:ext>
            </a:extLst>
          </p:cNvPr>
          <p:cNvSpPr>
            <a:spLocks noGrp="1"/>
          </p:cNvSpPr>
          <p:nvPr>
            <p:ph type="ctrTitle"/>
          </p:nvPr>
        </p:nvSpPr>
        <p:spPr>
          <a:xfrm>
            <a:off x="1527048" y="1124712"/>
            <a:ext cx="9144000" cy="3063240"/>
          </a:xfrm>
        </p:spPr>
        <p:txBody>
          <a:bodyPr>
            <a:normAutofit/>
          </a:bodyPr>
          <a:lstStyle/>
          <a:p>
            <a:pPr algn="ctr"/>
            <a:r>
              <a:rPr lang="nl-NL" dirty="0"/>
              <a:t>Stad en wijk </a:t>
            </a:r>
          </a:p>
        </p:txBody>
      </p:sp>
      <p:sp>
        <p:nvSpPr>
          <p:cNvPr id="3" name="Ondertitel 2">
            <a:extLst>
              <a:ext uri="{FF2B5EF4-FFF2-40B4-BE49-F238E27FC236}">
                <a16:creationId xmlns:a16="http://schemas.microsoft.com/office/drawing/2014/main" id="{ACFD24B1-677A-4386-B83B-3CA8AAB0C473}"/>
              </a:ext>
            </a:extLst>
          </p:cNvPr>
          <p:cNvSpPr>
            <a:spLocks noGrp="1"/>
          </p:cNvSpPr>
          <p:nvPr>
            <p:ph type="subTitle" idx="1"/>
          </p:nvPr>
        </p:nvSpPr>
        <p:spPr>
          <a:xfrm>
            <a:off x="1527048" y="4599432"/>
            <a:ext cx="9144000" cy="1227520"/>
          </a:xfrm>
        </p:spPr>
        <p:txBody>
          <a:bodyPr>
            <a:normAutofit/>
          </a:bodyPr>
          <a:lstStyle/>
          <a:p>
            <a:pPr algn="ctr"/>
            <a:r>
              <a:rPr lang="nl-NL" sz="3200" dirty="0"/>
              <a:t>Lj3 p3 les 3 van 21-2-2020</a:t>
            </a:r>
          </a:p>
        </p:txBody>
      </p:sp>
      <p:sp>
        <p:nvSpPr>
          <p:cNvPr id="11" name="Rectangle 6">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571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621737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EAC70741-DD56-4961-90E9-DC9D7C7F8395}"/>
              </a:ext>
            </a:extLst>
          </p:cNvPr>
          <p:cNvPicPr>
            <a:picLocks noChangeAspect="1"/>
          </p:cNvPicPr>
          <p:nvPr/>
        </p:nvPicPr>
        <p:blipFill rotWithShape="1">
          <a:blip r:embed="rId2">
            <a:alphaModFix amt="40000"/>
          </a:blip>
          <a:srcRect t="1240" b="11887"/>
          <a:stretch/>
        </p:blipFill>
        <p:spPr>
          <a:xfrm>
            <a:off x="20" y="10"/>
            <a:ext cx="12191979" cy="6857990"/>
          </a:xfrm>
          <a:prstGeom prst="rect">
            <a:avLst/>
          </a:prstGeom>
        </p:spPr>
      </p:pic>
      <p:sp>
        <p:nvSpPr>
          <p:cNvPr id="2" name="Titel 1">
            <a:extLst>
              <a:ext uri="{FF2B5EF4-FFF2-40B4-BE49-F238E27FC236}">
                <a16:creationId xmlns:a16="http://schemas.microsoft.com/office/drawing/2014/main" id="{97661A81-6CE6-492F-AD08-5E1CD8BB922E}"/>
              </a:ext>
            </a:extLst>
          </p:cNvPr>
          <p:cNvSpPr>
            <a:spLocks noGrp="1"/>
          </p:cNvSpPr>
          <p:nvPr>
            <p:ph type="title"/>
          </p:nvPr>
        </p:nvSpPr>
        <p:spPr>
          <a:xfrm>
            <a:off x="838200" y="365125"/>
            <a:ext cx="10515600" cy="1325563"/>
          </a:xfrm>
        </p:spPr>
        <p:txBody>
          <a:bodyPr>
            <a:normAutofit/>
          </a:bodyPr>
          <a:lstStyle/>
          <a:p>
            <a:r>
              <a:rPr lang="nl-NL" sz="7200" b="1" dirty="0"/>
              <a:t>Globalisering = </a:t>
            </a:r>
            <a:endParaRPr lang="nl-NL" sz="7200" dirty="0"/>
          </a:p>
        </p:txBody>
      </p:sp>
      <p:sp>
        <p:nvSpPr>
          <p:cNvPr id="7" name="Rectangle 6">
            <a:extLst>
              <a:ext uri="{FF2B5EF4-FFF2-40B4-BE49-F238E27FC236}">
                <a16:creationId xmlns:a16="http://schemas.microsoft.com/office/drawing/2014/main" id="{1CA8A97F-67F0-4D5F-A850-0C30727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578" y="1802192"/>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5C8E027-1569-4E6A-8D54-36C6595DCACF}"/>
              </a:ext>
            </a:extLst>
          </p:cNvPr>
          <p:cNvSpPr>
            <a:spLocks noGrp="1"/>
          </p:cNvSpPr>
          <p:nvPr>
            <p:ph idx="1"/>
          </p:nvPr>
        </p:nvSpPr>
        <p:spPr>
          <a:xfrm>
            <a:off x="838200" y="2004446"/>
            <a:ext cx="10515600" cy="4176897"/>
          </a:xfrm>
        </p:spPr>
        <p:txBody>
          <a:bodyPr>
            <a:normAutofit/>
          </a:bodyPr>
          <a:lstStyle/>
          <a:p>
            <a:pPr>
              <a:lnSpc>
                <a:spcPct val="100000"/>
              </a:lnSpc>
            </a:pPr>
            <a:r>
              <a:rPr lang="nl-NL" sz="2000" dirty="0"/>
              <a:t>Globalisering is een toenemend proces van economische, culturele en politieke integratie op mondiaal niveau. Door de openstelling van grenzen tussen landen, kunnen goederen en diensten zich gemakkelijker verplaatsen. Globalisering is een proces wat net zo oud is als de mens, maar de afgelopen eeuw is dit proces in een versnelling geraakt. Deze versnelling is te verklaren aan de hand van drie dingen, namelijk:</a:t>
            </a:r>
          </a:p>
          <a:p>
            <a:pPr lvl="1">
              <a:lnSpc>
                <a:spcPct val="100000"/>
              </a:lnSpc>
            </a:pPr>
            <a:r>
              <a:rPr lang="nl-NL" sz="2000" dirty="0"/>
              <a:t>Transport en communicatietechnologie is aanzienlijk verbeterd</a:t>
            </a:r>
          </a:p>
          <a:p>
            <a:pPr lvl="1">
              <a:lnSpc>
                <a:spcPct val="100000"/>
              </a:lnSpc>
            </a:pPr>
            <a:r>
              <a:rPr lang="nl-NL" sz="2000" dirty="0"/>
              <a:t>Minder handelsbelemmeringen</a:t>
            </a:r>
          </a:p>
          <a:p>
            <a:pPr>
              <a:lnSpc>
                <a:spcPct val="100000"/>
              </a:lnSpc>
            </a:pPr>
            <a:r>
              <a:rPr lang="nl-NL" sz="2000" dirty="0"/>
              <a:t>Snelle groei van multinationals </a:t>
            </a:r>
          </a:p>
          <a:p>
            <a:pPr marL="0" indent="0">
              <a:lnSpc>
                <a:spcPct val="100000"/>
              </a:lnSpc>
              <a:buNone/>
            </a:pPr>
            <a:r>
              <a:rPr lang="nl-NL" sz="2000" i="1" dirty="0"/>
              <a:t>Wat betekent globalisering voor onze culturele identiteit </a:t>
            </a:r>
          </a:p>
          <a:p>
            <a:pPr marL="0" indent="0">
              <a:lnSpc>
                <a:spcPct val="100000"/>
              </a:lnSpc>
              <a:buNone/>
            </a:pPr>
            <a:r>
              <a:rPr lang="nl-NL" sz="2000" i="1" dirty="0"/>
              <a:t>en het bepalen van de positie van Nederland in de wereld? </a:t>
            </a:r>
            <a:endParaRPr lang="nl-NL" sz="2000" dirty="0"/>
          </a:p>
          <a:p>
            <a:pPr marL="0" indent="0">
              <a:lnSpc>
                <a:spcPct val="100000"/>
              </a:lnSpc>
              <a:buNone/>
            </a:pPr>
            <a:r>
              <a:rPr lang="nl-NL" sz="2000" i="1" dirty="0"/>
              <a:t>Economische globalisering</a:t>
            </a:r>
            <a:endParaRPr lang="nl-NL" sz="2000" dirty="0"/>
          </a:p>
          <a:p>
            <a:pPr marL="0" indent="0">
              <a:lnSpc>
                <a:spcPct val="100000"/>
              </a:lnSpc>
              <a:buNone/>
            </a:pPr>
            <a:r>
              <a:rPr lang="nl-NL" sz="2000" i="1" dirty="0"/>
              <a:t>Politieke globalisering &amp; Sociale globalisering:</a:t>
            </a:r>
            <a:endParaRPr lang="nl-NL" sz="2000" dirty="0"/>
          </a:p>
          <a:p>
            <a:pPr lvl="1">
              <a:lnSpc>
                <a:spcPct val="100000"/>
              </a:lnSpc>
            </a:pPr>
            <a:endParaRPr lang="nl-NL" sz="1400" dirty="0"/>
          </a:p>
          <a:p>
            <a:pPr>
              <a:lnSpc>
                <a:spcPct val="100000"/>
              </a:lnSpc>
            </a:pPr>
            <a:endParaRPr lang="nl-NL" sz="1400" dirty="0"/>
          </a:p>
        </p:txBody>
      </p:sp>
    </p:spTree>
    <p:extLst>
      <p:ext uri="{BB962C8B-B14F-4D97-AF65-F5344CB8AC3E}">
        <p14:creationId xmlns:p14="http://schemas.microsoft.com/office/powerpoint/2010/main" val="422559200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35FC429-4988-4AB0-BA26-AB2920788FF8}"/>
              </a:ext>
            </a:extLst>
          </p:cNvPr>
          <p:cNvSpPr>
            <a:spLocks noGrp="1"/>
          </p:cNvSpPr>
          <p:nvPr>
            <p:ph type="title"/>
          </p:nvPr>
        </p:nvSpPr>
        <p:spPr>
          <a:xfrm>
            <a:off x="841248" y="548640"/>
            <a:ext cx="3419540" cy="5431536"/>
          </a:xfrm>
        </p:spPr>
        <p:txBody>
          <a:bodyPr>
            <a:normAutofit/>
          </a:bodyPr>
          <a:lstStyle/>
          <a:p>
            <a:r>
              <a:rPr lang="nl-NL" sz="6000" i="1"/>
              <a:t>Impact van globalisering?</a:t>
            </a:r>
            <a:endParaRPr lang="nl-NL" sz="6000"/>
          </a:p>
        </p:txBody>
      </p:sp>
      <p:sp>
        <p:nvSpPr>
          <p:cNvPr id="16"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63AF9D"/>
          </a:solidFill>
          <a:ln w="41275" cap="rnd">
            <a:solidFill>
              <a:srgbClr val="63AF9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2F482A0B-5080-4EFD-BDA5-2698B86422F1}"/>
              </a:ext>
            </a:extLst>
          </p:cNvPr>
          <p:cNvSpPr>
            <a:spLocks noGrp="1"/>
          </p:cNvSpPr>
          <p:nvPr>
            <p:ph idx="1"/>
          </p:nvPr>
        </p:nvSpPr>
        <p:spPr>
          <a:xfrm>
            <a:off x="5298595" y="552091"/>
            <a:ext cx="6052158" cy="5431536"/>
          </a:xfrm>
        </p:spPr>
        <p:txBody>
          <a:bodyPr anchor="ctr">
            <a:normAutofit/>
          </a:bodyPr>
          <a:lstStyle/>
          <a:p>
            <a:pPr>
              <a:lnSpc>
                <a:spcPct val="100000"/>
              </a:lnSpc>
            </a:pPr>
            <a:r>
              <a:rPr lang="nl-NL" sz="1800"/>
              <a:t>In zijn boek ‘Wereldwijde Ongelijkheid’ maakt de Amerikaans-Servische econoom Branko </a:t>
            </a:r>
            <a:r>
              <a:rPr lang="nl-NL" sz="1800" err="1"/>
              <a:t>Milanovic</a:t>
            </a:r>
            <a:r>
              <a:rPr lang="nl-NL" sz="1800"/>
              <a:t>  duidelijk dat de afgelopen 30 jaar veel mensen over de hele wereld er door de globalisering duidelijk op vooruit zijn gegaan. Wereldwijd is het aantal mensen in armoede sterk afgenomen. Een mooie ontwikkeling, maar niet een zonder verliezers, ook in de rijkere landen. Daar zijn vooral mensen met een relatief lage opleiding steeds vaker de dupe. Hun arbeidsmarktpositie, inkomen, en maatschappelijke status staat door de globalisering, in samenhang met technologische veranderingen, steeds verder onder druk. Ook in Nederland.</a:t>
            </a:r>
          </a:p>
          <a:p>
            <a:pPr>
              <a:lnSpc>
                <a:spcPct val="100000"/>
              </a:lnSpc>
            </a:pPr>
            <a:r>
              <a:rPr lang="nl-NL" sz="1800"/>
              <a:t>Vanaf 1980, in een fase van versnellende globalisering, nam het groeitempo van de Nederlandse economie echter af en werden de maatschappelijke scheidslijnen weer groter. Door de voortschrijdende technologische ontwikkeling en de snel toenemende globalisering werd de bestaande verdeling van werk, inkomen en perspectief geleidelijk aan weer ongelijker.</a:t>
            </a:r>
          </a:p>
          <a:p>
            <a:pPr>
              <a:lnSpc>
                <a:spcPct val="100000"/>
              </a:lnSpc>
            </a:pPr>
            <a:r>
              <a:rPr lang="nl-NL" sz="1800"/>
              <a:t>Inmiddels is een situatie ontstaan waarin aan de ene kant hoger opgeleiden van toegenomen welvaart kunnen profiteren, terwijl aan de andere kant de positie van de lager opgeleiden verslechtert en onzekerder wordt. En die groeiende onzekerheid uit zich in angst, woede, en verzet tegen globalisering, Europese integratie, banken, islam en migranten.</a:t>
            </a:r>
          </a:p>
          <a:p>
            <a:pPr marL="0" indent="0">
              <a:lnSpc>
                <a:spcPct val="100000"/>
              </a:lnSpc>
              <a:buNone/>
            </a:pPr>
            <a:r>
              <a:rPr lang="nl-NL" sz="1800" u="sng">
                <a:hlinkClick r:id="rId2"/>
              </a:rPr>
              <a:t>https://www.youtube.com/watch?time_continue=82&amp;v=-3Bf4pUsCQg&amp;feature=emb_logo</a:t>
            </a:r>
            <a:r>
              <a:rPr lang="nl-NL" sz="1800"/>
              <a:t> : filmpje over culturele en sociale globalisering </a:t>
            </a:r>
          </a:p>
          <a:p>
            <a:pPr marL="0" indent="0">
              <a:lnSpc>
                <a:spcPct val="100000"/>
              </a:lnSpc>
              <a:buNone/>
            </a:pPr>
            <a:endParaRPr lang="nl-NL" sz="1800"/>
          </a:p>
        </p:txBody>
      </p:sp>
    </p:spTree>
    <p:extLst>
      <p:ext uri="{BB962C8B-B14F-4D97-AF65-F5344CB8AC3E}">
        <p14:creationId xmlns:p14="http://schemas.microsoft.com/office/powerpoint/2010/main" val="759857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63AF9D"/>
          </a:solidFill>
          <a:ln w="8199"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AAB81CB9-A274-4CDC-87A3-1E867F0BE8F1}"/>
              </a:ext>
            </a:extLst>
          </p:cNvPr>
          <p:cNvSpPr>
            <a:spLocks noGrp="1"/>
          </p:cNvSpPr>
          <p:nvPr>
            <p:ph type="title"/>
          </p:nvPr>
        </p:nvSpPr>
        <p:spPr>
          <a:xfrm>
            <a:off x="838200" y="401221"/>
            <a:ext cx="10515600" cy="1348065"/>
          </a:xfrm>
        </p:spPr>
        <p:txBody>
          <a:bodyPr>
            <a:normAutofit/>
          </a:bodyPr>
          <a:lstStyle/>
          <a:p>
            <a:r>
              <a:rPr lang="nl-NL" sz="6800" b="1">
                <a:solidFill>
                  <a:schemeClr val="bg1"/>
                </a:solidFill>
              </a:rPr>
              <a:t>Mondialisering =</a:t>
            </a:r>
            <a:endParaRPr lang="nl-NL" sz="6800">
              <a:solidFill>
                <a:schemeClr val="bg1"/>
              </a:solidFill>
            </a:endParaRPr>
          </a:p>
        </p:txBody>
      </p:sp>
      <p:sp>
        <p:nvSpPr>
          <p:cNvPr id="3" name="Tijdelijke aanduiding voor inhoud 2">
            <a:extLst>
              <a:ext uri="{FF2B5EF4-FFF2-40B4-BE49-F238E27FC236}">
                <a16:creationId xmlns:a16="http://schemas.microsoft.com/office/drawing/2014/main" id="{E64F8F62-30F5-40BD-B68E-687B408B3571}"/>
              </a:ext>
            </a:extLst>
          </p:cNvPr>
          <p:cNvSpPr>
            <a:spLocks noGrp="1"/>
          </p:cNvSpPr>
          <p:nvPr>
            <p:ph idx="1"/>
          </p:nvPr>
        </p:nvSpPr>
        <p:spPr>
          <a:xfrm>
            <a:off x="838200" y="2586789"/>
            <a:ext cx="10515600" cy="3590174"/>
          </a:xfrm>
        </p:spPr>
        <p:txBody>
          <a:bodyPr>
            <a:normAutofit/>
          </a:bodyPr>
          <a:lstStyle/>
          <a:p>
            <a:pPr marL="0" indent="0">
              <a:buNone/>
            </a:pPr>
            <a:r>
              <a:rPr lang="nl-NL" dirty="0"/>
              <a:t>We houden niet fanatiek vast aan de term globalisering. Internationalisering ,mondialisering en globalisering worden nogal eens door elkaar gebruikt. Ook al kun je strikt genomen een onderscheid maken. De OESO (Organisatie voor Economische Samenwerking en Ontwikkeling), onderscheidt drie min of meer opeenvolgende fases: internationalisering, met een grotere opening van firma’s op het buitenland, transnationalisering, vooral gebaseerd op de ‘boom’ in directe buitenlandse investeringen, en de huidige fase van globalisering (eigenlijk sinds de jaren 80), die verwijst naar de opkomst van echt wereldwijde netwerken.</a:t>
            </a:r>
          </a:p>
          <a:p>
            <a:pPr marL="0" indent="0">
              <a:buNone/>
            </a:pPr>
            <a:endParaRPr lang="nl-NL" dirty="0"/>
          </a:p>
        </p:txBody>
      </p:sp>
    </p:spTree>
    <p:extLst>
      <p:ext uri="{BB962C8B-B14F-4D97-AF65-F5344CB8AC3E}">
        <p14:creationId xmlns:p14="http://schemas.microsoft.com/office/powerpoint/2010/main" val="2591412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3946F6A7-0B48-49A7-8E23-3C1F0993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ketchy content container">
            <a:extLst>
              <a:ext uri="{FF2B5EF4-FFF2-40B4-BE49-F238E27FC236}">
                <a16:creationId xmlns:a16="http://schemas.microsoft.com/office/drawing/2014/main" id="{F53AD421-C5C8-4C52-9DD0-6A594F21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564" y="493776"/>
            <a:ext cx="11040872" cy="5722227"/>
          </a:xfrm>
          <a:custGeom>
            <a:avLst/>
            <a:gdLst>
              <a:gd name="connsiteX0" fmla="*/ 0 w 11040872"/>
              <a:gd name="connsiteY0" fmla="*/ 594482 h 5722227"/>
              <a:gd name="connsiteX1" fmla="*/ 594482 w 11040872"/>
              <a:gd name="connsiteY1" fmla="*/ 0 h 5722227"/>
              <a:gd name="connsiteX2" fmla="*/ 1448314 w 11040872"/>
              <a:gd name="connsiteY2" fmla="*/ 0 h 5722227"/>
              <a:gd name="connsiteX3" fmla="*/ 1908070 w 11040872"/>
              <a:gd name="connsiteY3" fmla="*/ 0 h 5722227"/>
              <a:gd name="connsiteX4" fmla="*/ 2564864 w 11040872"/>
              <a:gd name="connsiteY4" fmla="*/ 0 h 5722227"/>
              <a:gd name="connsiteX5" fmla="*/ 3320177 w 11040872"/>
              <a:gd name="connsiteY5" fmla="*/ 0 h 5722227"/>
              <a:gd name="connsiteX6" fmla="*/ 4174009 w 11040872"/>
              <a:gd name="connsiteY6" fmla="*/ 0 h 5722227"/>
              <a:gd name="connsiteX7" fmla="*/ 4929322 w 11040872"/>
              <a:gd name="connsiteY7" fmla="*/ 0 h 5722227"/>
              <a:gd name="connsiteX8" fmla="*/ 5783154 w 11040872"/>
              <a:gd name="connsiteY8" fmla="*/ 0 h 5722227"/>
              <a:gd name="connsiteX9" fmla="*/ 6538466 w 11040872"/>
              <a:gd name="connsiteY9" fmla="*/ 0 h 5722227"/>
              <a:gd name="connsiteX10" fmla="*/ 6998222 w 11040872"/>
              <a:gd name="connsiteY10" fmla="*/ 0 h 5722227"/>
              <a:gd name="connsiteX11" fmla="*/ 7753535 w 11040872"/>
              <a:gd name="connsiteY11" fmla="*/ 0 h 5722227"/>
              <a:gd name="connsiteX12" fmla="*/ 8311810 w 11040872"/>
              <a:gd name="connsiteY12" fmla="*/ 0 h 5722227"/>
              <a:gd name="connsiteX13" fmla="*/ 8771566 w 11040872"/>
              <a:gd name="connsiteY13" fmla="*/ 0 h 5722227"/>
              <a:gd name="connsiteX14" fmla="*/ 9132802 w 11040872"/>
              <a:gd name="connsiteY14" fmla="*/ 0 h 5722227"/>
              <a:gd name="connsiteX15" fmla="*/ 9592558 w 11040872"/>
              <a:gd name="connsiteY15" fmla="*/ 0 h 5722227"/>
              <a:gd name="connsiteX16" fmla="*/ 10446390 w 11040872"/>
              <a:gd name="connsiteY16" fmla="*/ 0 h 5722227"/>
              <a:gd name="connsiteX17" fmla="*/ 11040872 w 11040872"/>
              <a:gd name="connsiteY17" fmla="*/ 594482 h 5722227"/>
              <a:gd name="connsiteX18" fmla="*/ 11040872 w 11040872"/>
              <a:gd name="connsiteY18" fmla="*/ 1332756 h 5722227"/>
              <a:gd name="connsiteX19" fmla="*/ 11040872 w 11040872"/>
              <a:gd name="connsiteY19" fmla="*/ 2071031 h 5722227"/>
              <a:gd name="connsiteX20" fmla="*/ 11040872 w 11040872"/>
              <a:gd name="connsiteY20" fmla="*/ 2627974 h 5722227"/>
              <a:gd name="connsiteX21" fmla="*/ 11040872 w 11040872"/>
              <a:gd name="connsiteY21" fmla="*/ 3366249 h 5722227"/>
              <a:gd name="connsiteX22" fmla="*/ 11040872 w 11040872"/>
              <a:gd name="connsiteY22" fmla="*/ 3923192 h 5722227"/>
              <a:gd name="connsiteX23" fmla="*/ 11040872 w 11040872"/>
              <a:gd name="connsiteY23" fmla="*/ 5127745 h 5722227"/>
              <a:gd name="connsiteX24" fmla="*/ 10446390 w 11040872"/>
              <a:gd name="connsiteY24" fmla="*/ 5722227 h 5722227"/>
              <a:gd name="connsiteX25" fmla="*/ 9986634 w 11040872"/>
              <a:gd name="connsiteY25" fmla="*/ 5722227 h 5722227"/>
              <a:gd name="connsiteX26" fmla="*/ 9132802 w 11040872"/>
              <a:gd name="connsiteY26" fmla="*/ 5722227 h 5722227"/>
              <a:gd name="connsiteX27" fmla="*/ 8771566 w 11040872"/>
              <a:gd name="connsiteY27" fmla="*/ 5722227 h 5722227"/>
              <a:gd name="connsiteX28" fmla="*/ 8114772 w 11040872"/>
              <a:gd name="connsiteY28" fmla="*/ 5722227 h 5722227"/>
              <a:gd name="connsiteX29" fmla="*/ 7556497 w 11040872"/>
              <a:gd name="connsiteY29" fmla="*/ 5722227 h 5722227"/>
              <a:gd name="connsiteX30" fmla="*/ 6998222 w 11040872"/>
              <a:gd name="connsiteY30" fmla="*/ 5722227 h 5722227"/>
              <a:gd name="connsiteX31" fmla="*/ 6439947 w 11040872"/>
              <a:gd name="connsiteY31" fmla="*/ 5722227 h 5722227"/>
              <a:gd name="connsiteX32" fmla="*/ 6078711 w 11040872"/>
              <a:gd name="connsiteY32" fmla="*/ 5722227 h 5722227"/>
              <a:gd name="connsiteX33" fmla="*/ 5224879 w 11040872"/>
              <a:gd name="connsiteY33" fmla="*/ 5722227 h 5722227"/>
              <a:gd name="connsiteX34" fmla="*/ 4371047 w 11040872"/>
              <a:gd name="connsiteY34" fmla="*/ 5722227 h 5722227"/>
              <a:gd name="connsiteX35" fmla="*/ 4009810 w 11040872"/>
              <a:gd name="connsiteY35" fmla="*/ 5722227 h 5722227"/>
              <a:gd name="connsiteX36" fmla="*/ 3550054 w 11040872"/>
              <a:gd name="connsiteY36" fmla="*/ 5722227 h 5722227"/>
              <a:gd name="connsiteX37" fmla="*/ 2893261 w 11040872"/>
              <a:gd name="connsiteY37" fmla="*/ 5722227 h 5722227"/>
              <a:gd name="connsiteX38" fmla="*/ 2137948 w 11040872"/>
              <a:gd name="connsiteY38" fmla="*/ 5722227 h 5722227"/>
              <a:gd name="connsiteX39" fmla="*/ 1579673 w 11040872"/>
              <a:gd name="connsiteY39" fmla="*/ 5722227 h 5722227"/>
              <a:gd name="connsiteX40" fmla="*/ 594482 w 11040872"/>
              <a:gd name="connsiteY40" fmla="*/ 5722227 h 5722227"/>
              <a:gd name="connsiteX41" fmla="*/ 0 w 11040872"/>
              <a:gd name="connsiteY41" fmla="*/ 5127745 h 5722227"/>
              <a:gd name="connsiteX42" fmla="*/ 0 w 11040872"/>
              <a:gd name="connsiteY42" fmla="*/ 4389471 h 5722227"/>
              <a:gd name="connsiteX43" fmla="*/ 0 w 11040872"/>
              <a:gd name="connsiteY43" fmla="*/ 3787194 h 5722227"/>
              <a:gd name="connsiteX44" fmla="*/ 0 w 11040872"/>
              <a:gd name="connsiteY44" fmla="*/ 3139585 h 5722227"/>
              <a:gd name="connsiteX45" fmla="*/ 0 w 11040872"/>
              <a:gd name="connsiteY45" fmla="*/ 2582642 h 5722227"/>
              <a:gd name="connsiteX46" fmla="*/ 0 w 11040872"/>
              <a:gd name="connsiteY46" fmla="*/ 1844367 h 5722227"/>
              <a:gd name="connsiteX47" fmla="*/ 0 w 11040872"/>
              <a:gd name="connsiteY47" fmla="*/ 1332756 h 5722227"/>
              <a:gd name="connsiteX48" fmla="*/ 0 w 11040872"/>
              <a:gd name="connsiteY48" fmla="*/ 594482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0872" h="5722227" fill="none" extrusionOk="0">
                <a:moveTo>
                  <a:pt x="0" y="594482"/>
                </a:moveTo>
                <a:cubicBezTo>
                  <a:pt x="15746" y="210853"/>
                  <a:pt x="238566" y="-49047"/>
                  <a:pt x="594482" y="0"/>
                </a:cubicBezTo>
                <a:cubicBezTo>
                  <a:pt x="794518" y="-29056"/>
                  <a:pt x="1056835" y="31998"/>
                  <a:pt x="1448314" y="0"/>
                </a:cubicBezTo>
                <a:cubicBezTo>
                  <a:pt x="1839793" y="-31998"/>
                  <a:pt x="1717857" y="10568"/>
                  <a:pt x="1908070" y="0"/>
                </a:cubicBezTo>
                <a:cubicBezTo>
                  <a:pt x="2098283" y="-10568"/>
                  <a:pt x="2377757" y="-10377"/>
                  <a:pt x="2564864" y="0"/>
                </a:cubicBezTo>
                <a:cubicBezTo>
                  <a:pt x="2751971" y="10377"/>
                  <a:pt x="3048766" y="25570"/>
                  <a:pt x="3320177" y="0"/>
                </a:cubicBezTo>
                <a:cubicBezTo>
                  <a:pt x="3591588" y="-25570"/>
                  <a:pt x="3890997" y="-35762"/>
                  <a:pt x="4174009" y="0"/>
                </a:cubicBezTo>
                <a:cubicBezTo>
                  <a:pt x="4457021" y="35762"/>
                  <a:pt x="4687341" y="20239"/>
                  <a:pt x="4929322" y="0"/>
                </a:cubicBezTo>
                <a:cubicBezTo>
                  <a:pt x="5171303" y="-20239"/>
                  <a:pt x="5520807" y="-10743"/>
                  <a:pt x="5783154" y="0"/>
                </a:cubicBezTo>
                <a:cubicBezTo>
                  <a:pt x="6045501" y="10743"/>
                  <a:pt x="6171473" y="-14245"/>
                  <a:pt x="6538466" y="0"/>
                </a:cubicBezTo>
                <a:cubicBezTo>
                  <a:pt x="6905459" y="14245"/>
                  <a:pt x="6859386" y="-15798"/>
                  <a:pt x="6998222" y="0"/>
                </a:cubicBezTo>
                <a:cubicBezTo>
                  <a:pt x="7137058" y="15798"/>
                  <a:pt x="7493034" y="17684"/>
                  <a:pt x="7753535" y="0"/>
                </a:cubicBezTo>
                <a:cubicBezTo>
                  <a:pt x="8014036" y="-17684"/>
                  <a:pt x="8093734" y="-5742"/>
                  <a:pt x="8311810" y="0"/>
                </a:cubicBezTo>
                <a:cubicBezTo>
                  <a:pt x="8529886" y="5742"/>
                  <a:pt x="8549001" y="8497"/>
                  <a:pt x="8771566" y="0"/>
                </a:cubicBezTo>
                <a:cubicBezTo>
                  <a:pt x="8994131" y="-8497"/>
                  <a:pt x="8987828" y="-849"/>
                  <a:pt x="9132802" y="0"/>
                </a:cubicBezTo>
                <a:cubicBezTo>
                  <a:pt x="9277776" y="849"/>
                  <a:pt x="9415114" y="-11551"/>
                  <a:pt x="9592558" y="0"/>
                </a:cubicBezTo>
                <a:cubicBezTo>
                  <a:pt x="9770002" y="11551"/>
                  <a:pt x="10181650" y="-41772"/>
                  <a:pt x="10446390" y="0"/>
                </a:cubicBezTo>
                <a:cubicBezTo>
                  <a:pt x="10835046" y="-41554"/>
                  <a:pt x="11056788" y="252696"/>
                  <a:pt x="11040872" y="594482"/>
                </a:cubicBezTo>
                <a:cubicBezTo>
                  <a:pt x="11043504" y="949757"/>
                  <a:pt x="11021866" y="1151453"/>
                  <a:pt x="11040872" y="1332756"/>
                </a:cubicBezTo>
                <a:cubicBezTo>
                  <a:pt x="11059878" y="1514059"/>
                  <a:pt x="11068100" y="1802860"/>
                  <a:pt x="11040872" y="2071031"/>
                </a:cubicBezTo>
                <a:cubicBezTo>
                  <a:pt x="11013644" y="2339203"/>
                  <a:pt x="11032418" y="2442705"/>
                  <a:pt x="11040872" y="2627974"/>
                </a:cubicBezTo>
                <a:cubicBezTo>
                  <a:pt x="11049326" y="2813243"/>
                  <a:pt x="11063609" y="3012513"/>
                  <a:pt x="11040872" y="3366249"/>
                </a:cubicBezTo>
                <a:cubicBezTo>
                  <a:pt x="11018135" y="3719985"/>
                  <a:pt x="11016901" y="3727349"/>
                  <a:pt x="11040872" y="3923192"/>
                </a:cubicBezTo>
                <a:cubicBezTo>
                  <a:pt x="11064843" y="4119035"/>
                  <a:pt x="11006950" y="4790605"/>
                  <a:pt x="11040872" y="5127745"/>
                </a:cubicBezTo>
                <a:cubicBezTo>
                  <a:pt x="11056495" y="5431543"/>
                  <a:pt x="10805033" y="5712114"/>
                  <a:pt x="10446390" y="5722227"/>
                </a:cubicBezTo>
                <a:cubicBezTo>
                  <a:pt x="10354097" y="5715080"/>
                  <a:pt x="10214750" y="5743729"/>
                  <a:pt x="9986634" y="5722227"/>
                </a:cubicBezTo>
                <a:cubicBezTo>
                  <a:pt x="9758518" y="5700725"/>
                  <a:pt x="9314174" y="5689111"/>
                  <a:pt x="9132802" y="5722227"/>
                </a:cubicBezTo>
                <a:cubicBezTo>
                  <a:pt x="8951430" y="5755343"/>
                  <a:pt x="8857182" y="5714580"/>
                  <a:pt x="8771566" y="5722227"/>
                </a:cubicBezTo>
                <a:cubicBezTo>
                  <a:pt x="8685950" y="5729874"/>
                  <a:pt x="8346042" y="5748953"/>
                  <a:pt x="8114772" y="5722227"/>
                </a:cubicBezTo>
                <a:cubicBezTo>
                  <a:pt x="7883502" y="5695501"/>
                  <a:pt x="7746868" y="5746487"/>
                  <a:pt x="7556497" y="5722227"/>
                </a:cubicBezTo>
                <a:cubicBezTo>
                  <a:pt x="7366127" y="5697967"/>
                  <a:pt x="7202924" y="5748709"/>
                  <a:pt x="6998222" y="5722227"/>
                </a:cubicBezTo>
                <a:cubicBezTo>
                  <a:pt x="6793521" y="5695745"/>
                  <a:pt x="6669169" y="5749243"/>
                  <a:pt x="6439947" y="5722227"/>
                </a:cubicBezTo>
                <a:cubicBezTo>
                  <a:pt x="6210725" y="5695211"/>
                  <a:pt x="6188382" y="5721246"/>
                  <a:pt x="6078711" y="5722227"/>
                </a:cubicBezTo>
                <a:cubicBezTo>
                  <a:pt x="5969040" y="5723208"/>
                  <a:pt x="5527862" y="5683728"/>
                  <a:pt x="5224879" y="5722227"/>
                </a:cubicBezTo>
                <a:cubicBezTo>
                  <a:pt x="4921896" y="5760726"/>
                  <a:pt x="4729422" y="5692801"/>
                  <a:pt x="4371047" y="5722227"/>
                </a:cubicBezTo>
                <a:cubicBezTo>
                  <a:pt x="4012672" y="5751653"/>
                  <a:pt x="4105017" y="5723347"/>
                  <a:pt x="4009810" y="5722227"/>
                </a:cubicBezTo>
                <a:cubicBezTo>
                  <a:pt x="3914603" y="5721107"/>
                  <a:pt x="3645009" y="5723324"/>
                  <a:pt x="3550054" y="5722227"/>
                </a:cubicBezTo>
                <a:cubicBezTo>
                  <a:pt x="3455099" y="5721130"/>
                  <a:pt x="3124597" y="5727159"/>
                  <a:pt x="2893261" y="5722227"/>
                </a:cubicBezTo>
                <a:cubicBezTo>
                  <a:pt x="2661925" y="5717295"/>
                  <a:pt x="2343077" y="5701539"/>
                  <a:pt x="2137948" y="5722227"/>
                </a:cubicBezTo>
                <a:cubicBezTo>
                  <a:pt x="1932819" y="5742915"/>
                  <a:pt x="1693233" y="5733214"/>
                  <a:pt x="1579673" y="5722227"/>
                </a:cubicBezTo>
                <a:cubicBezTo>
                  <a:pt x="1466114" y="5711240"/>
                  <a:pt x="1044435" y="5724184"/>
                  <a:pt x="594482" y="5722227"/>
                </a:cubicBezTo>
                <a:cubicBezTo>
                  <a:pt x="328734" y="5686479"/>
                  <a:pt x="-66657" y="5424823"/>
                  <a:pt x="0" y="5127745"/>
                </a:cubicBezTo>
                <a:cubicBezTo>
                  <a:pt x="-35087" y="4972394"/>
                  <a:pt x="-19370" y="4652638"/>
                  <a:pt x="0" y="4389471"/>
                </a:cubicBezTo>
                <a:cubicBezTo>
                  <a:pt x="19370" y="4126304"/>
                  <a:pt x="-21113" y="3933106"/>
                  <a:pt x="0" y="3787194"/>
                </a:cubicBezTo>
                <a:cubicBezTo>
                  <a:pt x="21113" y="3641282"/>
                  <a:pt x="19216" y="3402544"/>
                  <a:pt x="0" y="3139585"/>
                </a:cubicBezTo>
                <a:cubicBezTo>
                  <a:pt x="-19216" y="2876626"/>
                  <a:pt x="-14413" y="2787638"/>
                  <a:pt x="0" y="2582642"/>
                </a:cubicBezTo>
                <a:cubicBezTo>
                  <a:pt x="14413" y="2377646"/>
                  <a:pt x="33464" y="2134599"/>
                  <a:pt x="0" y="1844367"/>
                </a:cubicBezTo>
                <a:cubicBezTo>
                  <a:pt x="-33464" y="1554136"/>
                  <a:pt x="25477" y="1493251"/>
                  <a:pt x="0" y="1332756"/>
                </a:cubicBezTo>
                <a:cubicBezTo>
                  <a:pt x="-25477" y="1172261"/>
                  <a:pt x="17540" y="876667"/>
                  <a:pt x="0" y="594482"/>
                </a:cubicBezTo>
                <a:close/>
              </a:path>
              <a:path w="11040872" h="5722227" stroke="0" extrusionOk="0">
                <a:moveTo>
                  <a:pt x="0" y="594482"/>
                </a:moveTo>
                <a:cubicBezTo>
                  <a:pt x="-37935" y="242760"/>
                  <a:pt x="194077" y="27054"/>
                  <a:pt x="594482" y="0"/>
                </a:cubicBezTo>
                <a:cubicBezTo>
                  <a:pt x="773932" y="-24550"/>
                  <a:pt x="1057890" y="25913"/>
                  <a:pt x="1448314" y="0"/>
                </a:cubicBezTo>
                <a:cubicBezTo>
                  <a:pt x="1838738" y="-25913"/>
                  <a:pt x="1797328" y="9502"/>
                  <a:pt x="2006589" y="0"/>
                </a:cubicBezTo>
                <a:cubicBezTo>
                  <a:pt x="2215851" y="-9502"/>
                  <a:pt x="2305839" y="-2636"/>
                  <a:pt x="2466345" y="0"/>
                </a:cubicBezTo>
                <a:cubicBezTo>
                  <a:pt x="2626851" y="2636"/>
                  <a:pt x="3037147" y="20740"/>
                  <a:pt x="3221657" y="0"/>
                </a:cubicBezTo>
                <a:cubicBezTo>
                  <a:pt x="3406167" y="-20740"/>
                  <a:pt x="3611889" y="-6653"/>
                  <a:pt x="3779932" y="0"/>
                </a:cubicBezTo>
                <a:cubicBezTo>
                  <a:pt x="3947975" y="6653"/>
                  <a:pt x="4422439" y="33567"/>
                  <a:pt x="4633764" y="0"/>
                </a:cubicBezTo>
                <a:cubicBezTo>
                  <a:pt x="4845089" y="-33567"/>
                  <a:pt x="4901367" y="-8717"/>
                  <a:pt x="5093520" y="0"/>
                </a:cubicBezTo>
                <a:cubicBezTo>
                  <a:pt x="5285673" y="8717"/>
                  <a:pt x="5570621" y="653"/>
                  <a:pt x="5947352" y="0"/>
                </a:cubicBezTo>
                <a:cubicBezTo>
                  <a:pt x="6324083" y="-653"/>
                  <a:pt x="6209930" y="13850"/>
                  <a:pt x="6308589" y="0"/>
                </a:cubicBezTo>
                <a:cubicBezTo>
                  <a:pt x="6407248" y="-13850"/>
                  <a:pt x="6752695" y="30990"/>
                  <a:pt x="6965383" y="0"/>
                </a:cubicBezTo>
                <a:cubicBezTo>
                  <a:pt x="7178071" y="-30990"/>
                  <a:pt x="7443480" y="-17327"/>
                  <a:pt x="7622176" y="0"/>
                </a:cubicBezTo>
                <a:cubicBezTo>
                  <a:pt x="7800872" y="17327"/>
                  <a:pt x="7990906" y="27729"/>
                  <a:pt x="8180451" y="0"/>
                </a:cubicBezTo>
                <a:cubicBezTo>
                  <a:pt x="8369996" y="-27729"/>
                  <a:pt x="8845868" y="-13192"/>
                  <a:pt x="9034283" y="0"/>
                </a:cubicBezTo>
                <a:cubicBezTo>
                  <a:pt x="9222698" y="13192"/>
                  <a:pt x="9517603" y="-10499"/>
                  <a:pt x="9888115" y="0"/>
                </a:cubicBezTo>
                <a:cubicBezTo>
                  <a:pt x="10258627" y="10499"/>
                  <a:pt x="10316781" y="14930"/>
                  <a:pt x="10446390" y="0"/>
                </a:cubicBezTo>
                <a:cubicBezTo>
                  <a:pt x="10718440" y="-53019"/>
                  <a:pt x="11013962" y="225931"/>
                  <a:pt x="11040872" y="594482"/>
                </a:cubicBezTo>
                <a:cubicBezTo>
                  <a:pt x="11043451" y="904574"/>
                  <a:pt x="11020776" y="1089158"/>
                  <a:pt x="11040872" y="1287424"/>
                </a:cubicBezTo>
                <a:cubicBezTo>
                  <a:pt x="11060968" y="1485690"/>
                  <a:pt x="11051926" y="1673788"/>
                  <a:pt x="11040872" y="1799035"/>
                </a:cubicBezTo>
                <a:cubicBezTo>
                  <a:pt x="11029818" y="1924282"/>
                  <a:pt x="11054623" y="2135970"/>
                  <a:pt x="11040872" y="2355978"/>
                </a:cubicBezTo>
                <a:cubicBezTo>
                  <a:pt x="11027121" y="2575986"/>
                  <a:pt x="11013030" y="2749477"/>
                  <a:pt x="11040872" y="3094253"/>
                </a:cubicBezTo>
                <a:cubicBezTo>
                  <a:pt x="11068714" y="3439030"/>
                  <a:pt x="11029506" y="3525085"/>
                  <a:pt x="11040872" y="3741862"/>
                </a:cubicBezTo>
                <a:cubicBezTo>
                  <a:pt x="11052238" y="3958639"/>
                  <a:pt x="11021397" y="4116679"/>
                  <a:pt x="11040872" y="4298805"/>
                </a:cubicBezTo>
                <a:cubicBezTo>
                  <a:pt x="11060347" y="4480931"/>
                  <a:pt x="11022539" y="4900124"/>
                  <a:pt x="11040872" y="5127745"/>
                </a:cubicBezTo>
                <a:cubicBezTo>
                  <a:pt x="10974688" y="5452322"/>
                  <a:pt x="10793932" y="5738773"/>
                  <a:pt x="10446390" y="5722227"/>
                </a:cubicBezTo>
                <a:cubicBezTo>
                  <a:pt x="10272062" y="5749271"/>
                  <a:pt x="10063650" y="5719054"/>
                  <a:pt x="9789596" y="5722227"/>
                </a:cubicBezTo>
                <a:cubicBezTo>
                  <a:pt x="9515542" y="5725400"/>
                  <a:pt x="9521222" y="5705365"/>
                  <a:pt x="9329840" y="5722227"/>
                </a:cubicBezTo>
                <a:cubicBezTo>
                  <a:pt x="9138458" y="5739089"/>
                  <a:pt x="8905417" y="5705714"/>
                  <a:pt x="8574527" y="5722227"/>
                </a:cubicBezTo>
                <a:cubicBezTo>
                  <a:pt x="8243637" y="5738740"/>
                  <a:pt x="8277624" y="5741955"/>
                  <a:pt x="8114772" y="5722227"/>
                </a:cubicBezTo>
                <a:cubicBezTo>
                  <a:pt x="7951921" y="5702499"/>
                  <a:pt x="7640420" y="5738357"/>
                  <a:pt x="7359459" y="5722227"/>
                </a:cubicBezTo>
                <a:cubicBezTo>
                  <a:pt x="7078498" y="5706097"/>
                  <a:pt x="7122500" y="5736206"/>
                  <a:pt x="6998222" y="5722227"/>
                </a:cubicBezTo>
                <a:cubicBezTo>
                  <a:pt x="6873944" y="5708248"/>
                  <a:pt x="6584762" y="5737766"/>
                  <a:pt x="6242909" y="5722227"/>
                </a:cubicBezTo>
                <a:cubicBezTo>
                  <a:pt x="5901056" y="5706688"/>
                  <a:pt x="5911118" y="5710812"/>
                  <a:pt x="5783154" y="5722227"/>
                </a:cubicBezTo>
                <a:cubicBezTo>
                  <a:pt x="5655191" y="5733642"/>
                  <a:pt x="5585023" y="5732166"/>
                  <a:pt x="5421917" y="5722227"/>
                </a:cubicBezTo>
                <a:cubicBezTo>
                  <a:pt x="5258811" y="5712288"/>
                  <a:pt x="5178725" y="5705468"/>
                  <a:pt x="4962161" y="5722227"/>
                </a:cubicBezTo>
                <a:cubicBezTo>
                  <a:pt x="4745597" y="5738986"/>
                  <a:pt x="4430318" y="5744224"/>
                  <a:pt x="4206848" y="5722227"/>
                </a:cubicBezTo>
                <a:cubicBezTo>
                  <a:pt x="3983378" y="5700230"/>
                  <a:pt x="3911697" y="5735058"/>
                  <a:pt x="3747093" y="5722227"/>
                </a:cubicBezTo>
                <a:cubicBezTo>
                  <a:pt x="3582489" y="5709396"/>
                  <a:pt x="3545682" y="5704593"/>
                  <a:pt x="3385856" y="5722227"/>
                </a:cubicBezTo>
                <a:cubicBezTo>
                  <a:pt x="3226030" y="5739861"/>
                  <a:pt x="3029507" y="5730116"/>
                  <a:pt x="2926100" y="5722227"/>
                </a:cubicBezTo>
                <a:cubicBezTo>
                  <a:pt x="2822693" y="5714338"/>
                  <a:pt x="2554822" y="5699610"/>
                  <a:pt x="2367825" y="5722227"/>
                </a:cubicBezTo>
                <a:cubicBezTo>
                  <a:pt x="2180829" y="5744844"/>
                  <a:pt x="2002855" y="5738254"/>
                  <a:pt x="1711032" y="5722227"/>
                </a:cubicBezTo>
                <a:cubicBezTo>
                  <a:pt x="1419209" y="5706200"/>
                  <a:pt x="1407274" y="5738383"/>
                  <a:pt x="1251276" y="5722227"/>
                </a:cubicBezTo>
                <a:cubicBezTo>
                  <a:pt x="1095278" y="5706071"/>
                  <a:pt x="872658" y="5717760"/>
                  <a:pt x="594482" y="5722227"/>
                </a:cubicBezTo>
                <a:cubicBezTo>
                  <a:pt x="253293" y="5699246"/>
                  <a:pt x="-22323" y="5466443"/>
                  <a:pt x="0" y="5127745"/>
                </a:cubicBezTo>
                <a:cubicBezTo>
                  <a:pt x="-23138" y="4892853"/>
                  <a:pt x="-21399" y="4758867"/>
                  <a:pt x="0" y="4616134"/>
                </a:cubicBezTo>
                <a:cubicBezTo>
                  <a:pt x="21399" y="4473401"/>
                  <a:pt x="-2392" y="4140718"/>
                  <a:pt x="0" y="4013858"/>
                </a:cubicBezTo>
                <a:cubicBezTo>
                  <a:pt x="2392" y="3886998"/>
                  <a:pt x="-9073" y="3524231"/>
                  <a:pt x="0" y="3320916"/>
                </a:cubicBezTo>
                <a:cubicBezTo>
                  <a:pt x="9073" y="3117601"/>
                  <a:pt x="-20614" y="2922972"/>
                  <a:pt x="0" y="2763972"/>
                </a:cubicBezTo>
                <a:cubicBezTo>
                  <a:pt x="20614" y="2604972"/>
                  <a:pt x="5751" y="2418545"/>
                  <a:pt x="0" y="2116363"/>
                </a:cubicBezTo>
                <a:cubicBezTo>
                  <a:pt x="-5751" y="1814181"/>
                  <a:pt x="-23336" y="1771268"/>
                  <a:pt x="0" y="1604752"/>
                </a:cubicBezTo>
                <a:cubicBezTo>
                  <a:pt x="23336" y="1438236"/>
                  <a:pt x="-35446" y="1063211"/>
                  <a:pt x="0" y="594482"/>
                </a:cubicBezTo>
                <a:close/>
              </a:path>
            </a:pathLst>
          </a:custGeom>
          <a:solidFill>
            <a:srgbClr val="63AF9D"/>
          </a:solidFill>
          <a:ln w="25400">
            <a:solidFill>
              <a:srgbClr val="63AF9D"/>
            </a:solidFill>
            <a:round/>
            <a:extLst>
              <a:ext uri="{C807C97D-BFC1-408E-A445-0C87EB9F89A2}">
                <ask:lineSketchStyleProps xmlns:ask="http://schemas.microsoft.com/office/drawing/2018/sketchyshapes" sd="1219033472">
                  <a:prstGeom prst="roundRect">
                    <a:avLst>
                      <a:gd name="adj" fmla="val 1038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C443A2D-AA97-4951-8E28-F6FABC8D8D81}"/>
              </a:ext>
            </a:extLst>
          </p:cNvPr>
          <p:cNvSpPr>
            <a:spLocks noGrp="1"/>
          </p:cNvSpPr>
          <p:nvPr>
            <p:ph type="title"/>
          </p:nvPr>
        </p:nvSpPr>
        <p:spPr>
          <a:xfrm>
            <a:off x="1151467" y="887973"/>
            <a:ext cx="9889067" cy="1325563"/>
          </a:xfrm>
        </p:spPr>
        <p:txBody>
          <a:bodyPr>
            <a:normAutofit/>
          </a:bodyPr>
          <a:lstStyle/>
          <a:p>
            <a:r>
              <a:rPr lang="nl-NL" sz="6600" b="1">
                <a:solidFill>
                  <a:schemeClr val="bg1"/>
                </a:solidFill>
              </a:rPr>
              <a:t>Segregatie = </a:t>
            </a:r>
            <a:endParaRPr lang="nl-NL" sz="6600">
              <a:solidFill>
                <a:schemeClr val="bg1"/>
              </a:solidFill>
            </a:endParaRPr>
          </a:p>
        </p:txBody>
      </p:sp>
      <p:sp>
        <p:nvSpPr>
          <p:cNvPr id="17" name="Rectangle 6">
            <a:extLst>
              <a:ext uri="{FF2B5EF4-FFF2-40B4-BE49-F238E27FC236}">
                <a16:creationId xmlns:a16="http://schemas.microsoft.com/office/drawing/2014/main" id="{6D7E5B0F-5185-440A-8222-321C1D118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092" y="2325880"/>
            <a:ext cx="9957816" cy="18288"/>
          </a:xfrm>
          <a:custGeom>
            <a:avLst/>
            <a:gdLst>
              <a:gd name="connsiteX0" fmla="*/ 0 w 9957816"/>
              <a:gd name="connsiteY0" fmla="*/ 0 h 18288"/>
              <a:gd name="connsiteX1" fmla="*/ 863011 w 9957816"/>
              <a:gd name="connsiteY1" fmla="*/ 0 h 18288"/>
              <a:gd name="connsiteX2" fmla="*/ 1327709 w 9957816"/>
              <a:gd name="connsiteY2" fmla="*/ 0 h 18288"/>
              <a:gd name="connsiteX3" fmla="*/ 2091141 w 9957816"/>
              <a:gd name="connsiteY3" fmla="*/ 0 h 18288"/>
              <a:gd name="connsiteX4" fmla="*/ 2555839 w 9957816"/>
              <a:gd name="connsiteY4" fmla="*/ 0 h 18288"/>
              <a:gd name="connsiteX5" fmla="*/ 3219694 w 9957816"/>
              <a:gd name="connsiteY5" fmla="*/ 0 h 18288"/>
              <a:gd name="connsiteX6" fmla="*/ 3983126 w 9957816"/>
              <a:gd name="connsiteY6" fmla="*/ 0 h 18288"/>
              <a:gd name="connsiteX7" fmla="*/ 4348246 w 9957816"/>
              <a:gd name="connsiteY7" fmla="*/ 0 h 18288"/>
              <a:gd name="connsiteX8" fmla="*/ 4713366 w 9957816"/>
              <a:gd name="connsiteY8" fmla="*/ 0 h 18288"/>
              <a:gd name="connsiteX9" fmla="*/ 5576377 w 9957816"/>
              <a:gd name="connsiteY9" fmla="*/ 0 h 18288"/>
              <a:gd name="connsiteX10" fmla="*/ 6240231 w 9957816"/>
              <a:gd name="connsiteY10" fmla="*/ 0 h 18288"/>
              <a:gd name="connsiteX11" fmla="*/ 6605351 w 9957816"/>
              <a:gd name="connsiteY11" fmla="*/ 0 h 18288"/>
              <a:gd name="connsiteX12" fmla="*/ 7269206 w 9957816"/>
              <a:gd name="connsiteY12" fmla="*/ 0 h 18288"/>
              <a:gd name="connsiteX13" fmla="*/ 8132216 w 9957816"/>
              <a:gd name="connsiteY13" fmla="*/ 0 h 18288"/>
              <a:gd name="connsiteX14" fmla="*/ 8696493 w 9957816"/>
              <a:gd name="connsiteY14" fmla="*/ 0 h 18288"/>
              <a:gd name="connsiteX15" fmla="*/ 9260769 w 9957816"/>
              <a:gd name="connsiteY15" fmla="*/ 0 h 18288"/>
              <a:gd name="connsiteX16" fmla="*/ 9957816 w 9957816"/>
              <a:gd name="connsiteY16" fmla="*/ 0 h 18288"/>
              <a:gd name="connsiteX17" fmla="*/ 9957816 w 9957816"/>
              <a:gd name="connsiteY17" fmla="*/ 18288 h 18288"/>
              <a:gd name="connsiteX18" fmla="*/ 9293962 w 9957816"/>
              <a:gd name="connsiteY18" fmla="*/ 18288 h 18288"/>
              <a:gd name="connsiteX19" fmla="*/ 8530529 w 9957816"/>
              <a:gd name="connsiteY19" fmla="*/ 18288 h 18288"/>
              <a:gd name="connsiteX20" fmla="*/ 7767096 w 9957816"/>
              <a:gd name="connsiteY20" fmla="*/ 18288 h 18288"/>
              <a:gd name="connsiteX21" fmla="*/ 7302398 w 9957816"/>
              <a:gd name="connsiteY21" fmla="*/ 18288 h 18288"/>
              <a:gd name="connsiteX22" fmla="*/ 6439388 w 9957816"/>
              <a:gd name="connsiteY22" fmla="*/ 18288 h 18288"/>
              <a:gd name="connsiteX23" fmla="*/ 5775533 w 9957816"/>
              <a:gd name="connsiteY23" fmla="*/ 18288 h 18288"/>
              <a:gd name="connsiteX24" fmla="*/ 5410413 w 9957816"/>
              <a:gd name="connsiteY24" fmla="*/ 18288 h 18288"/>
              <a:gd name="connsiteX25" fmla="*/ 4746559 w 9957816"/>
              <a:gd name="connsiteY25" fmla="*/ 18288 h 18288"/>
              <a:gd name="connsiteX26" fmla="*/ 4182283 w 9957816"/>
              <a:gd name="connsiteY26" fmla="*/ 18288 h 18288"/>
              <a:gd name="connsiteX27" fmla="*/ 3618006 w 9957816"/>
              <a:gd name="connsiteY27" fmla="*/ 18288 h 18288"/>
              <a:gd name="connsiteX28" fmla="*/ 3053730 w 9957816"/>
              <a:gd name="connsiteY28" fmla="*/ 18288 h 18288"/>
              <a:gd name="connsiteX29" fmla="*/ 2489454 w 9957816"/>
              <a:gd name="connsiteY29" fmla="*/ 18288 h 18288"/>
              <a:gd name="connsiteX30" fmla="*/ 1726021 w 9957816"/>
              <a:gd name="connsiteY30" fmla="*/ 18288 h 18288"/>
              <a:gd name="connsiteX31" fmla="*/ 1062167 w 9957816"/>
              <a:gd name="connsiteY31" fmla="*/ 18288 h 18288"/>
              <a:gd name="connsiteX32" fmla="*/ 697047 w 9957816"/>
              <a:gd name="connsiteY32" fmla="*/ 18288 h 18288"/>
              <a:gd name="connsiteX33" fmla="*/ 0 w 9957816"/>
              <a:gd name="connsiteY33" fmla="*/ 18288 h 18288"/>
              <a:gd name="connsiteX34" fmla="*/ 0 w 9957816"/>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stroke="0"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8578663-4C9E-4220-A788-E1811214B3F8}"/>
              </a:ext>
            </a:extLst>
          </p:cNvPr>
          <p:cNvSpPr>
            <a:spLocks noGrp="1"/>
          </p:cNvSpPr>
          <p:nvPr>
            <p:ph idx="1"/>
          </p:nvPr>
        </p:nvSpPr>
        <p:spPr>
          <a:xfrm>
            <a:off x="1151467" y="2607733"/>
            <a:ext cx="9889067" cy="3285067"/>
          </a:xfrm>
        </p:spPr>
        <p:txBody>
          <a:bodyPr>
            <a:normAutofit/>
          </a:bodyPr>
          <a:lstStyle/>
          <a:p>
            <a:pPr>
              <a:lnSpc>
                <a:spcPct val="100000"/>
              </a:lnSpc>
            </a:pPr>
            <a:r>
              <a:rPr lang="nl-NL" sz="2400">
                <a:solidFill>
                  <a:schemeClr val="bg1"/>
                </a:solidFill>
              </a:rPr>
              <a:t>Sociale segregatie (meestal kortweg segregatie genoemd) is het socialisatieproces van acculturatie waarbij leden van een niet-dominante groep zich gedwongen nauwelijks mengen met de dominante groep, maar vooral contact onderhouden met de andere leden van de eigen groep. Als dit vrijwillig gebeurt, wordt wel gesproken van separatie.</a:t>
            </a:r>
          </a:p>
          <a:p>
            <a:pPr>
              <a:lnSpc>
                <a:spcPct val="100000"/>
              </a:lnSpc>
            </a:pPr>
            <a:r>
              <a:rPr lang="nl-NL" sz="2400">
                <a:solidFill>
                  <a:schemeClr val="bg1"/>
                </a:solidFill>
              </a:rPr>
              <a:t>Segregatie uit zich vaak in onder andere het gaan wonen in dezelfde wijken als andere mensen van de gesegregeerde culturele groep, het spreken van de eigen moedertaal in het bijzijn van medegesegregeerden, het behouden van het eigen geloof, etc. Bij rijkeren gaat het vaak om het afscheiden van de omgeving uit het oogpunt van veiligheid. Het meest kenmerkende voorbeeld daarvan is de gated community. Uit onderzoeken is echter gebleken dat inwoners van gated communities zich meestal nog steeds onveilig voelen of zelfs onveiliger dan mensen die niet in een gated community wonen.</a:t>
            </a:r>
          </a:p>
          <a:p>
            <a:pPr marL="0" indent="0">
              <a:lnSpc>
                <a:spcPct val="100000"/>
              </a:lnSpc>
              <a:buNone/>
            </a:pPr>
            <a:endParaRPr lang="nl-NL" sz="2400">
              <a:solidFill>
                <a:schemeClr val="bg1"/>
              </a:solidFill>
            </a:endParaRPr>
          </a:p>
        </p:txBody>
      </p:sp>
    </p:spTree>
    <p:extLst>
      <p:ext uri="{BB962C8B-B14F-4D97-AF65-F5344CB8AC3E}">
        <p14:creationId xmlns:p14="http://schemas.microsoft.com/office/powerpoint/2010/main" val="3222008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2E39B7-17D8-4009-A8BA-9E8D8EC1B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7">
            <a:extLst>
              <a:ext uri="{FF2B5EF4-FFF2-40B4-BE49-F238E27FC236}">
                <a16:creationId xmlns:a16="http://schemas.microsoft.com/office/drawing/2014/main" id="{8B71B615-14B5-4C0F-99E2-F17912DC6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rgbClr val="63AF9D"/>
          </a:solidFill>
          <a:ln w="57150">
            <a:solidFill>
              <a:srgbClr val="63AF9D"/>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C080A1EC-8C3F-4BB1-8361-301CF9589A0D}"/>
              </a:ext>
            </a:extLst>
          </p:cNvPr>
          <p:cNvSpPr>
            <a:spLocks noGrp="1"/>
          </p:cNvSpPr>
          <p:nvPr>
            <p:ph type="title"/>
          </p:nvPr>
        </p:nvSpPr>
        <p:spPr>
          <a:xfrm>
            <a:off x="2612571" y="1420591"/>
            <a:ext cx="6809014" cy="1102860"/>
          </a:xfrm>
        </p:spPr>
        <p:txBody>
          <a:bodyPr anchor="b">
            <a:normAutofit/>
          </a:bodyPr>
          <a:lstStyle/>
          <a:p>
            <a:r>
              <a:rPr lang="nl-NL" sz="6600" b="1">
                <a:solidFill>
                  <a:schemeClr val="bg1"/>
                </a:solidFill>
              </a:rPr>
              <a:t>Integratie =</a:t>
            </a:r>
            <a:endParaRPr lang="nl-NL" sz="6600">
              <a:solidFill>
                <a:schemeClr val="bg1"/>
              </a:solidFill>
            </a:endParaRPr>
          </a:p>
        </p:txBody>
      </p:sp>
      <p:sp>
        <p:nvSpPr>
          <p:cNvPr id="3" name="Tijdelijke aanduiding voor inhoud 2">
            <a:extLst>
              <a:ext uri="{FF2B5EF4-FFF2-40B4-BE49-F238E27FC236}">
                <a16:creationId xmlns:a16="http://schemas.microsoft.com/office/drawing/2014/main" id="{6A61E395-2D89-4010-B11A-FA063E93F290}"/>
              </a:ext>
            </a:extLst>
          </p:cNvPr>
          <p:cNvSpPr>
            <a:spLocks noGrp="1"/>
          </p:cNvSpPr>
          <p:nvPr>
            <p:ph idx="1"/>
          </p:nvPr>
        </p:nvSpPr>
        <p:spPr>
          <a:xfrm>
            <a:off x="2612571" y="2694219"/>
            <a:ext cx="6809014" cy="2514596"/>
          </a:xfrm>
        </p:spPr>
        <p:txBody>
          <a:bodyPr>
            <a:normAutofit fontScale="70000" lnSpcReduction="20000"/>
          </a:bodyPr>
          <a:lstStyle/>
          <a:p>
            <a:pPr>
              <a:lnSpc>
                <a:spcPct val="100000"/>
              </a:lnSpc>
            </a:pPr>
            <a:r>
              <a:rPr lang="nl-NL" sz="2600" dirty="0">
                <a:solidFill>
                  <a:schemeClr val="bg1"/>
                </a:solidFill>
              </a:rPr>
              <a:t>Integratie is de opname in een (groter) geheel. Het gaat daarbij voornamelijk om de opname van personen of bepaalde bevolkingsgroepen in de maatschappij.</a:t>
            </a:r>
          </a:p>
          <a:p>
            <a:pPr>
              <a:lnSpc>
                <a:spcPct val="100000"/>
              </a:lnSpc>
            </a:pPr>
            <a:r>
              <a:rPr lang="nl-NL" sz="2600" dirty="0">
                <a:solidFill>
                  <a:schemeClr val="bg1"/>
                </a:solidFill>
              </a:rPr>
              <a:t>Een belangrijk kenmerk van integratie is dat de opname van personen of bevolkingsgroepen van beide kanten komt. Zowel de binnenkomende partij als de ontvangende partij passen zich aan de ander aan en daarmee ontstaat samensmelting tussen die twee personen of bevolkingsgroepen. Daarmee onderscheidt integratie zich nadrukkelijk van assimilatie waarbij aanpassing slechts van één kant komt. Niet alleen personen of bevolkingsgroepen kunnen zich integreren ook landen, bedrijven of systemen kunnen een proces van integratie ondergaan zoals in: "de integratie van de Europese landen tot de Europese Unie" of "de integratie van de bedrijfsonderdelen ICT en Communicatie." De meest gebruikte synoniemen voor integratie zijn eenwording en harmonisatie.</a:t>
            </a:r>
          </a:p>
          <a:p>
            <a:pPr marL="0" indent="0">
              <a:lnSpc>
                <a:spcPct val="100000"/>
              </a:lnSpc>
              <a:buNone/>
            </a:pPr>
            <a:endParaRPr lang="nl-NL" sz="1600" dirty="0">
              <a:solidFill>
                <a:schemeClr val="bg1"/>
              </a:solidFill>
            </a:endParaRPr>
          </a:p>
        </p:txBody>
      </p:sp>
    </p:spTree>
    <p:extLst>
      <p:ext uri="{BB962C8B-B14F-4D97-AF65-F5344CB8AC3E}">
        <p14:creationId xmlns:p14="http://schemas.microsoft.com/office/powerpoint/2010/main" val="2307986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F8690AC-6946-4248-8EE3-FE019F04C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F97C12D-DB1D-4566-B114-8888AE5E2F21}"/>
              </a:ext>
            </a:extLst>
          </p:cNvPr>
          <p:cNvSpPr>
            <a:spLocks noGrp="1"/>
          </p:cNvSpPr>
          <p:nvPr>
            <p:ph type="title"/>
          </p:nvPr>
        </p:nvSpPr>
        <p:spPr>
          <a:xfrm>
            <a:off x="841248" y="804543"/>
            <a:ext cx="4059647" cy="5146675"/>
          </a:xfrm>
        </p:spPr>
        <p:txBody>
          <a:bodyPr>
            <a:normAutofit/>
          </a:bodyPr>
          <a:lstStyle/>
          <a:p>
            <a:r>
              <a:rPr lang="nl-NL" sz="5100" dirty="0">
                <a:solidFill>
                  <a:srgbClr val="63AF9D"/>
                </a:solidFill>
              </a:rPr>
              <a:t>nieuwe inburgeringssysteem in 2020 </a:t>
            </a:r>
          </a:p>
        </p:txBody>
      </p:sp>
      <p:sp>
        <p:nvSpPr>
          <p:cNvPr id="10" name="sketchy content container">
            <a:extLst>
              <a:ext uri="{FF2B5EF4-FFF2-40B4-BE49-F238E27FC236}">
                <a16:creationId xmlns:a16="http://schemas.microsoft.com/office/drawing/2014/main" id="{54012837-9F12-440F-990A-71AA288BB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4340" y="493776"/>
            <a:ext cx="6101694" cy="5722227"/>
          </a:xfrm>
          <a:custGeom>
            <a:avLst/>
            <a:gdLst>
              <a:gd name="connsiteX0" fmla="*/ 0 w 6101694"/>
              <a:gd name="connsiteY0" fmla="*/ 0 h 5722227"/>
              <a:gd name="connsiteX1" fmla="*/ 800000 w 6101694"/>
              <a:gd name="connsiteY1" fmla="*/ 0 h 5722227"/>
              <a:gd name="connsiteX2" fmla="*/ 1355932 w 6101694"/>
              <a:gd name="connsiteY2" fmla="*/ 0 h 5722227"/>
              <a:gd name="connsiteX3" fmla="*/ 2033898 w 6101694"/>
              <a:gd name="connsiteY3" fmla="*/ 0 h 5722227"/>
              <a:gd name="connsiteX4" fmla="*/ 2772881 w 6101694"/>
              <a:gd name="connsiteY4" fmla="*/ 0 h 5722227"/>
              <a:gd name="connsiteX5" fmla="*/ 3267796 w 6101694"/>
              <a:gd name="connsiteY5" fmla="*/ 0 h 5722227"/>
              <a:gd name="connsiteX6" fmla="*/ 3762711 w 6101694"/>
              <a:gd name="connsiteY6" fmla="*/ 0 h 5722227"/>
              <a:gd name="connsiteX7" fmla="*/ 4562711 w 6101694"/>
              <a:gd name="connsiteY7" fmla="*/ 0 h 5722227"/>
              <a:gd name="connsiteX8" fmla="*/ 5240677 w 6101694"/>
              <a:gd name="connsiteY8" fmla="*/ 0 h 5722227"/>
              <a:gd name="connsiteX9" fmla="*/ 6101694 w 6101694"/>
              <a:gd name="connsiteY9" fmla="*/ 0 h 5722227"/>
              <a:gd name="connsiteX10" fmla="*/ 6101694 w 6101694"/>
              <a:gd name="connsiteY10" fmla="*/ 635803 h 5722227"/>
              <a:gd name="connsiteX11" fmla="*/ 6101694 w 6101694"/>
              <a:gd name="connsiteY11" fmla="*/ 1328828 h 5722227"/>
              <a:gd name="connsiteX12" fmla="*/ 6101694 w 6101694"/>
              <a:gd name="connsiteY12" fmla="*/ 1850187 h 5722227"/>
              <a:gd name="connsiteX13" fmla="*/ 6101694 w 6101694"/>
              <a:gd name="connsiteY13" fmla="*/ 2485990 h 5722227"/>
              <a:gd name="connsiteX14" fmla="*/ 6101694 w 6101694"/>
              <a:gd name="connsiteY14" fmla="*/ 2950126 h 5722227"/>
              <a:gd name="connsiteX15" fmla="*/ 6101694 w 6101694"/>
              <a:gd name="connsiteY15" fmla="*/ 3700373 h 5722227"/>
              <a:gd name="connsiteX16" fmla="*/ 6101694 w 6101694"/>
              <a:gd name="connsiteY16" fmla="*/ 4336176 h 5722227"/>
              <a:gd name="connsiteX17" fmla="*/ 6101694 w 6101694"/>
              <a:gd name="connsiteY17" fmla="*/ 5086424 h 5722227"/>
              <a:gd name="connsiteX18" fmla="*/ 6101694 w 6101694"/>
              <a:gd name="connsiteY18" fmla="*/ 5722227 h 5722227"/>
              <a:gd name="connsiteX19" fmla="*/ 5545762 w 6101694"/>
              <a:gd name="connsiteY19" fmla="*/ 5722227 h 5722227"/>
              <a:gd name="connsiteX20" fmla="*/ 4745762 w 6101694"/>
              <a:gd name="connsiteY20" fmla="*/ 5722227 h 5722227"/>
              <a:gd name="connsiteX21" fmla="*/ 4067796 w 6101694"/>
              <a:gd name="connsiteY21" fmla="*/ 5722227 h 5722227"/>
              <a:gd name="connsiteX22" fmla="*/ 3572881 w 6101694"/>
              <a:gd name="connsiteY22" fmla="*/ 5722227 h 5722227"/>
              <a:gd name="connsiteX23" fmla="*/ 2894915 w 6101694"/>
              <a:gd name="connsiteY23" fmla="*/ 5722227 h 5722227"/>
              <a:gd name="connsiteX24" fmla="*/ 2277966 w 6101694"/>
              <a:gd name="connsiteY24" fmla="*/ 5722227 h 5722227"/>
              <a:gd name="connsiteX25" fmla="*/ 1661017 w 6101694"/>
              <a:gd name="connsiteY25" fmla="*/ 5722227 h 5722227"/>
              <a:gd name="connsiteX26" fmla="*/ 1044068 w 6101694"/>
              <a:gd name="connsiteY26" fmla="*/ 5722227 h 5722227"/>
              <a:gd name="connsiteX27" fmla="*/ 0 w 6101694"/>
              <a:gd name="connsiteY27" fmla="*/ 5722227 h 5722227"/>
              <a:gd name="connsiteX28" fmla="*/ 0 w 6101694"/>
              <a:gd name="connsiteY28" fmla="*/ 5029202 h 5722227"/>
              <a:gd name="connsiteX29" fmla="*/ 0 w 6101694"/>
              <a:gd name="connsiteY29" fmla="*/ 4450621 h 5722227"/>
              <a:gd name="connsiteX30" fmla="*/ 0 w 6101694"/>
              <a:gd name="connsiteY30" fmla="*/ 3986485 h 5722227"/>
              <a:gd name="connsiteX31" fmla="*/ 0 w 6101694"/>
              <a:gd name="connsiteY31" fmla="*/ 3407904 h 5722227"/>
              <a:gd name="connsiteX32" fmla="*/ 0 w 6101694"/>
              <a:gd name="connsiteY32" fmla="*/ 2714879 h 5722227"/>
              <a:gd name="connsiteX33" fmla="*/ 0 w 6101694"/>
              <a:gd name="connsiteY33" fmla="*/ 1964631 h 5722227"/>
              <a:gd name="connsiteX34" fmla="*/ 0 w 6101694"/>
              <a:gd name="connsiteY34" fmla="*/ 1500495 h 5722227"/>
              <a:gd name="connsiteX35" fmla="*/ 0 w 6101694"/>
              <a:gd name="connsiteY35" fmla="*/ 1036359 h 5722227"/>
              <a:gd name="connsiteX36" fmla="*/ 0 w 610169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101694" h="5722227" fill="none" extrusionOk="0">
                <a:moveTo>
                  <a:pt x="0" y="0"/>
                </a:moveTo>
                <a:cubicBezTo>
                  <a:pt x="264111" y="-34544"/>
                  <a:pt x="599981" y="-21810"/>
                  <a:pt x="800000" y="0"/>
                </a:cubicBezTo>
                <a:cubicBezTo>
                  <a:pt x="1000019" y="21810"/>
                  <a:pt x="1172170" y="-17208"/>
                  <a:pt x="1355932" y="0"/>
                </a:cubicBezTo>
                <a:cubicBezTo>
                  <a:pt x="1539694" y="17208"/>
                  <a:pt x="1711827" y="4491"/>
                  <a:pt x="2033898" y="0"/>
                </a:cubicBezTo>
                <a:cubicBezTo>
                  <a:pt x="2355969" y="-4491"/>
                  <a:pt x="2445821" y="-13174"/>
                  <a:pt x="2772881" y="0"/>
                </a:cubicBezTo>
                <a:cubicBezTo>
                  <a:pt x="3099941" y="13174"/>
                  <a:pt x="3023884" y="12786"/>
                  <a:pt x="3267796" y="0"/>
                </a:cubicBezTo>
                <a:cubicBezTo>
                  <a:pt x="3511709" y="-12786"/>
                  <a:pt x="3662887" y="-22845"/>
                  <a:pt x="3762711" y="0"/>
                </a:cubicBezTo>
                <a:cubicBezTo>
                  <a:pt x="3862535" y="22845"/>
                  <a:pt x="4224831" y="13579"/>
                  <a:pt x="4562711" y="0"/>
                </a:cubicBezTo>
                <a:cubicBezTo>
                  <a:pt x="4900591" y="-13579"/>
                  <a:pt x="4973014" y="1525"/>
                  <a:pt x="5240677" y="0"/>
                </a:cubicBezTo>
                <a:cubicBezTo>
                  <a:pt x="5508340" y="-1525"/>
                  <a:pt x="5866423" y="39443"/>
                  <a:pt x="6101694" y="0"/>
                </a:cubicBezTo>
                <a:cubicBezTo>
                  <a:pt x="6116066" y="203473"/>
                  <a:pt x="6082666" y="354587"/>
                  <a:pt x="6101694" y="635803"/>
                </a:cubicBezTo>
                <a:cubicBezTo>
                  <a:pt x="6120722" y="917019"/>
                  <a:pt x="6128465" y="1080490"/>
                  <a:pt x="6101694" y="1328828"/>
                </a:cubicBezTo>
                <a:cubicBezTo>
                  <a:pt x="6074923" y="1577167"/>
                  <a:pt x="6096140" y="1683839"/>
                  <a:pt x="6101694" y="1850187"/>
                </a:cubicBezTo>
                <a:cubicBezTo>
                  <a:pt x="6107248" y="2016535"/>
                  <a:pt x="6116565" y="2293482"/>
                  <a:pt x="6101694" y="2485990"/>
                </a:cubicBezTo>
                <a:cubicBezTo>
                  <a:pt x="6086823" y="2678498"/>
                  <a:pt x="6119719" y="2760200"/>
                  <a:pt x="6101694" y="2950126"/>
                </a:cubicBezTo>
                <a:cubicBezTo>
                  <a:pt x="6083669" y="3140052"/>
                  <a:pt x="6086742" y="3337929"/>
                  <a:pt x="6101694" y="3700373"/>
                </a:cubicBezTo>
                <a:cubicBezTo>
                  <a:pt x="6116646" y="4062817"/>
                  <a:pt x="6100526" y="4074588"/>
                  <a:pt x="6101694" y="4336176"/>
                </a:cubicBezTo>
                <a:cubicBezTo>
                  <a:pt x="6102862" y="4597764"/>
                  <a:pt x="6089487" y="4910678"/>
                  <a:pt x="6101694" y="5086424"/>
                </a:cubicBezTo>
                <a:cubicBezTo>
                  <a:pt x="6113901" y="5262170"/>
                  <a:pt x="6085924" y="5572099"/>
                  <a:pt x="6101694" y="5722227"/>
                </a:cubicBezTo>
                <a:cubicBezTo>
                  <a:pt x="5919744" y="5716778"/>
                  <a:pt x="5790906" y="5742305"/>
                  <a:pt x="5545762" y="5722227"/>
                </a:cubicBezTo>
                <a:cubicBezTo>
                  <a:pt x="5300618" y="5702149"/>
                  <a:pt x="5040097" y="5710674"/>
                  <a:pt x="4745762" y="5722227"/>
                </a:cubicBezTo>
                <a:cubicBezTo>
                  <a:pt x="4451427" y="5733780"/>
                  <a:pt x="4304452" y="5701165"/>
                  <a:pt x="4067796" y="5722227"/>
                </a:cubicBezTo>
                <a:cubicBezTo>
                  <a:pt x="3831140" y="5743289"/>
                  <a:pt x="3687500" y="5717858"/>
                  <a:pt x="3572881" y="5722227"/>
                </a:cubicBezTo>
                <a:cubicBezTo>
                  <a:pt x="3458263" y="5726596"/>
                  <a:pt x="3233099" y="5703665"/>
                  <a:pt x="2894915" y="5722227"/>
                </a:cubicBezTo>
                <a:cubicBezTo>
                  <a:pt x="2556731" y="5740789"/>
                  <a:pt x="2513553" y="5741605"/>
                  <a:pt x="2277966" y="5722227"/>
                </a:cubicBezTo>
                <a:cubicBezTo>
                  <a:pt x="2042379" y="5702849"/>
                  <a:pt x="1946932" y="5707233"/>
                  <a:pt x="1661017" y="5722227"/>
                </a:cubicBezTo>
                <a:cubicBezTo>
                  <a:pt x="1375102" y="5737221"/>
                  <a:pt x="1212345" y="5721134"/>
                  <a:pt x="1044068" y="5722227"/>
                </a:cubicBezTo>
                <a:cubicBezTo>
                  <a:pt x="875791" y="5723320"/>
                  <a:pt x="298249" y="5685035"/>
                  <a:pt x="0" y="5722227"/>
                </a:cubicBezTo>
                <a:cubicBezTo>
                  <a:pt x="-7210" y="5391018"/>
                  <a:pt x="-25179" y="5360677"/>
                  <a:pt x="0" y="5029202"/>
                </a:cubicBezTo>
                <a:cubicBezTo>
                  <a:pt x="25179" y="4697727"/>
                  <a:pt x="-20542" y="4653879"/>
                  <a:pt x="0" y="4450621"/>
                </a:cubicBezTo>
                <a:cubicBezTo>
                  <a:pt x="20542" y="4247363"/>
                  <a:pt x="-2859" y="4184961"/>
                  <a:pt x="0" y="3986485"/>
                </a:cubicBezTo>
                <a:cubicBezTo>
                  <a:pt x="2859" y="3788009"/>
                  <a:pt x="-1796" y="3641618"/>
                  <a:pt x="0" y="3407904"/>
                </a:cubicBezTo>
                <a:cubicBezTo>
                  <a:pt x="1796" y="3174190"/>
                  <a:pt x="24860" y="2909434"/>
                  <a:pt x="0" y="2714879"/>
                </a:cubicBezTo>
                <a:cubicBezTo>
                  <a:pt x="-24860" y="2520324"/>
                  <a:pt x="16000" y="2130810"/>
                  <a:pt x="0" y="1964631"/>
                </a:cubicBezTo>
                <a:cubicBezTo>
                  <a:pt x="-16000" y="1798452"/>
                  <a:pt x="7625" y="1600521"/>
                  <a:pt x="0" y="1500495"/>
                </a:cubicBezTo>
                <a:cubicBezTo>
                  <a:pt x="-7625" y="1400469"/>
                  <a:pt x="11054" y="1189580"/>
                  <a:pt x="0" y="1036359"/>
                </a:cubicBezTo>
                <a:cubicBezTo>
                  <a:pt x="-11054" y="883138"/>
                  <a:pt x="-253" y="300104"/>
                  <a:pt x="0" y="0"/>
                </a:cubicBezTo>
                <a:close/>
              </a:path>
              <a:path w="6101694" h="5722227" stroke="0" extrusionOk="0">
                <a:moveTo>
                  <a:pt x="0" y="0"/>
                </a:moveTo>
                <a:cubicBezTo>
                  <a:pt x="209331" y="11587"/>
                  <a:pt x="450211" y="18912"/>
                  <a:pt x="616949" y="0"/>
                </a:cubicBezTo>
                <a:cubicBezTo>
                  <a:pt x="783687" y="-18912"/>
                  <a:pt x="893121" y="-1594"/>
                  <a:pt x="1111864" y="0"/>
                </a:cubicBezTo>
                <a:cubicBezTo>
                  <a:pt x="1330608" y="1594"/>
                  <a:pt x="1740887" y="-39579"/>
                  <a:pt x="1911864" y="0"/>
                </a:cubicBezTo>
                <a:cubicBezTo>
                  <a:pt x="2082841" y="39579"/>
                  <a:pt x="2378650" y="-14252"/>
                  <a:pt x="2528813" y="0"/>
                </a:cubicBezTo>
                <a:cubicBezTo>
                  <a:pt x="2678976" y="14252"/>
                  <a:pt x="2911915" y="20021"/>
                  <a:pt x="3145762" y="0"/>
                </a:cubicBezTo>
                <a:cubicBezTo>
                  <a:pt x="3379609" y="-20021"/>
                  <a:pt x="3572055" y="-4809"/>
                  <a:pt x="3945762" y="0"/>
                </a:cubicBezTo>
                <a:cubicBezTo>
                  <a:pt x="4319469" y="4809"/>
                  <a:pt x="4380532" y="22923"/>
                  <a:pt x="4501694" y="0"/>
                </a:cubicBezTo>
                <a:cubicBezTo>
                  <a:pt x="4622856" y="-22923"/>
                  <a:pt x="5105454" y="38231"/>
                  <a:pt x="5301694" y="0"/>
                </a:cubicBezTo>
                <a:cubicBezTo>
                  <a:pt x="5497934" y="-38231"/>
                  <a:pt x="5801758" y="-1787"/>
                  <a:pt x="6101694" y="0"/>
                </a:cubicBezTo>
                <a:cubicBezTo>
                  <a:pt x="6080386" y="256153"/>
                  <a:pt x="6091900" y="335049"/>
                  <a:pt x="6101694" y="635803"/>
                </a:cubicBezTo>
                <a:cubicBezTo>
                  <a:pt x="6111488" y="936557"/>
                  <a:pt x="6102274" y="1092448"/>
                  <a:pt x="6101694" y="1271606"/>
                </a:cubicBezTo>
                <a:cubicBezTo>
                  <a:pt x="6101114" y="1450764"/>
                  <a:pt x="6089931" y="1797531"/>
                  <a:pt x="6101694" y="1964631"/>
                </a:cubicBezTo>
                <a:cubicBezTo>
                  <a:pt x="6113457" y="2131731"/>
                  <a:pt x="6092457" y="2235822"/>
                  <a:pt x="6101694" y="2428767"/>
                </a:cubicBezTo>
                <a:cubicBezTo>
                  <a:pt x="6110931" y="2621712"/>
                  <a:pt x="6093019" y="2925917"/>
                  <a:pt x="6101694" y="3064570"/>
                </a:cubicBezTo>
                <a:cubicBezTo>
                  <a:pt x="6110369" y="3203223"/>
                  <a:pt x="6128845" y="3501958"/>
                  <a:pt x="6101694" y="3700373"/>
                </a:cubicBezTo>
                <a:cubicBezTo>
                  <a:pt x="6074543" y="3898788"/>
                  <a:pt x="6073804" y="4046823"/>
                  <a:pt x="6101694" y="4336176"/>
                </a:cubicBezTo>
                <a:cubicBezTo>
                  <a:pt x="6129584" y="4625529"/>
                  <a:pt x="6130911" y="4774033"/>
                  <a:pt x="6101694" y="5029202"/>
                </a:cubicBezTo>
                <a:cubicBezTo>
                  <a:pt x="6072477" y="5284371"/>
                  <a:pt x="6105424" y="5383875"/>
                  <a:pt x="6101694" y="5722227"/>
                </a:cubicBezTo>
                <a:cubicBezTo>
                  <a:pt x="5868939" y="5758327"/>
                  <a:pt x="5599911" y="5706985"/>
                  <a:pt x="5362711" y="5722227"/>
                </a:cubicBezTo>
                <a:cubicBezTo>
                  <a:pt x="5125511" y="5737469"/>
                  <a:pt x="4979264" y="5718034"/>
                  <a:pt x="4806779" y="5722227"/>
                </a:cubicBezTo>
                <a:cubicBezTo>
                  <a:pt x="4634294" y="5726420"/>
                  <a:pt x="4390013" y="5742179"/>
                  <a:pt x="4006779" y="5722227"/>
                </a:cubicBezTo>
                <a:cubicBezTo>
                  <a:pt x="3623545" y="5702275"/>
                  <a:pt x="3615470" y="5754067"/>
                  <a:pt x="3328813" y="5722227"/>
                </a:cubicBezTo>
                <a:cubicBezTo>
                  <a:pt x="3042156" y="5690387"/>
                  <a:pt x="2924084" y="5695553"/>
                  <a:pt x="2772881" y="5722227"/>
                </a:cubicBezTo>
                <a:cubicBezTo>
                  <a:pt x="2621678" y="5748901"/>
                  <a:pt x="2380031" y="5698146"/>
                  <a:pt x="2094915" y="5722227"/>
                </a:cubicBezTo>
                <a:cubicBezTo>
                  <a:pt x="1809799" y="5746308"/>
                  <a:pt x="1743826" y="5719353"/>
                  <a:pt x="1600000" y="5722227"/>
                </a:cubicBezTo>
                <a:cubicBezTo>
                  <a:pt x="1456174" y="5725101"/>
                  <a:pt x="1293395" y="5743243"/>
                  <a:pt x="1105085" y="5722227"/>
                </a:cubicBezTo>
                <a:cubicBezTo>
                  <a:pt x="916775" y="5701211"/>
                  <a:pt x="536449" y="5753320"/>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solidFill>
            <a:srgbClr val="63AF9D"/>
          </a:solidFill>
          <a:ln w="25400">
            <a:solidFill>
              <a:srgbClr val="63AF9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ED34947E-F039-44F8-B81F-79C32C412A90}"/>
              </a:ext>
            </a:extLst>
          </p:cNvPr>
          <p:cNvSpPr>
            <a:spLocks noGrp="1"/>
          </p:cNvSpPr>
          <p:nvPr>
            <p:ph idx="1"/>
          </p:nvPr>
        </p:nvSpPr>
        <p:spPr>
          <a:xfrm>
            <a:off x="5806440" y="804544"/>
            <a:ext cx="5544312" cy="5146675"/>
          </a:xfrm>
        </p:spPr>
        <p:txBody>
          <a:bodyPr anchor="ctr">
            <a:normAutofit/>
          </a:bodyPr>
          <a:lstStyle/>
          <a:p>
            <a:pPr>
              <a:lnSpc>
                <a:spcPct val="100000"/>
              </a:lnSpc>
            </a:pPr>
            <a:r>
              <a:rPr lang="nl-NL" sz="2200">
                <a:solidFill>
                  <a:schemeClr val="bg1"/>
                </a:solidFill>
              </a:rPr>
              <a:t>Het </a:t>
            </a:r>
            <a:r>
              <a:rPr lang="nl-NL" sz="2200" u="sng">
                <a:solidFill>
                  <a:schemeClr val="bg1"/>
                </a:solidFill>
              </a:rPr>
              <a:t>nieuwe inburgeringssysteem dat in 2020</a:t>
            </a:r>
            <a:r>
              <a:rPr lang="nl-NL" sz="2200">
                <a:solidFill>
                  <a:schemeClr val="bg1"/>
                </a:solidFill>
              </a:rPr>
              <a:t> wordt ingevoerd, legt de regie weer terug bij gemeenten en creëert ruimte voor maatwerk. Vanaf 2020 gaat het nieuwe inburgeringsbeleid in, met drie belangrijke veranderingen.</a:t>
            </a:r>
          </a:p>
          <a:p>
            <a:pPr>
              <a:lnSpc>
                <a:spcPct val="100000"/>
              </a:lnSpc>
            </a:pPr>
            <a:r>
              <a:rPr lang="nl-NL" sz="2200">
                <a:solidFill>
                  <a:schemeClr val="bg1"/>
                </a:solidFill>
              </a:rPr>
              <a:t>De meest concrete aanpassing is het verplichte taalniveau: dit wordt verhoogd van A2 naar B1. Ook zullen er strengere maatregelen worden genomen voor nieuwkomers die de inburgering niet halen, al is het niet duidelijk hoe dit precies wordt ingevuld. Een derde belangrijke verandering ligt in de persoonlijke begeleiding naar werk en taal. Gemeenten hadden al de verantwoordelijkheid voor begeleiding naar werk, maar de inburgering zelf was de verantwoordelijkheid van de nieuwkomer. </a:t>
            </a:r>
          </a:p>
          <a:p>
            <a:pPr>
              <a:lnSpc>
                <a:spcPct val="100000"/>
              </a:lnSpc>
            </a:pPr>
            <a:r>
              <a:rPr lang="nl-NL" sz="2200">
                <a:solidFill>
                  <a:schemeClr val="bg1"/>
                </a:solidFill>
              </a:rPr>
              <a:t>Lezen: Wat willen nieuwkomers zelf: </a:t>
            </a:r>
            <a:r>
              <a:rPr lang="nl-NL" sz="2200" u="sng">
                <a:solidFill>
                  <a:schemeClr val="bg1"/>
                </a:solidFill>
                <a:hlinkClick r:id="rId2"/>
              </a:rPr>
              <a:t>https://www.oneworld.nl/lezen/politiek/migratie/dit-vinden-nieuwkomers-zelf-van-het-integratiebeleid/</a:t>
            </a:r>
            <a:endParaRPr lang="nl-NL" sz="2200">
              <a:solidFill>
                <a:schemeClr val="bg1"/>
              </a:solidFill>
            </a:endParaRPr>
          </a:p>
        </p:txBody>
      </p:sp>
    </p:spTree>
    <p:extLst>
      <p:ext uri="{BB962C8B-B14F-4D97-AF65-F5344CB8AC3E}">
        <p14:creationId xmlns:p14="http://schemas.microsoft.com/office/powerpoint/2010/main" val="1090541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5" name="Rectangle 28">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51">
            <a:extLst>
              <a:ext uri="{FF2B5EF4-FFF2-40B4-BE49-F238E27FC236}">
                <a16:creationId xmlns:a16="http://schemas.microsoft.com/office/drawing/2014/main" id="{5E0D0E5A-6E97-46A9-AF74-EAEA1E044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9417" y="6756322"/>
            <a:ext cx="5657849" cy="101678"/>
          </a:xfrm>
          <a:custGeom>
            <a:avLst/>
            <a:gdLst>
              <a:gd name="connsiteX0" fmla="*/ 0 w 2374107"/>
              <a:gd name="connsiteY0" fmla="*/ 0 h 45719"/>
              <a:gd name="connsiteX1" fmla="*/ 2374107 w 2374107"/>
              <a:gd name="connsiteY1" fmla="*/ 0 h 45719"/>
              <a:gd name="connsiteX2" fmla="*/ 2374107 w 2374107"/>
              <a:gd name="connsiteY2" fmla="*/ 45719 h 45719"/>
              <a:gd name="connsiteX3" fmla="*/ 0 w 2374107"/>
              <a:gd name="connsiteY3" fmla="*/ 45719 h 45719"/>
              <a:gd name="connsiteX4" fmla="*/ 0 w 2374107"/>
              <a:gd name="connsiteY4" fmla="*/ 0 h 45719"/>
              <a:gd name="connsiteX0" fmla="*/ 0 w 2430067"/>
              <a:gd name="connsiteY0" fmla="*/ 0 h 64769"/>
              <a:gd name="connsiteX1" fmla="*/ 2430067 w 2430067"/>
              <a:gd name="connsiteY1" fmla="*/ 19050 h 64769"/>
              <a:gd name="connsiteX2" fmla="*/ 2430067 w 2430067"/>
              <a:gd name="connsiteY2" fmla="*/ 64769 h 64769"/>
              <a:gd name="connsiteX3" fmla="*/ 55960 w 2430067"/>
              <a:gd name="connsiteY3" fmla="*/ 64769 h 64769"/>
              <a:gd name="connsiteX4" fmla="*/ 0 w 2430067"/>
              <a:gd name="connsiteY4" fmla="*/ 0 h 64769"/>
              <a:gd name="connsiteX0" fmla="*/ 0 w 2431088"/>
              <a:gd name="connsiteY0" fmla="*/ 0 h 94534"/>
              <a:gd name="connsiteX1" fmla="*/ 2431088 w 2431088"/>
              <a:gd name="connsiteY1" fmla="*/ 48815 h 94534"/>
              <a:gd name="connsiteX2" fmla="*/ 2431088 w 2431088"/>
              <a:gd name="connsiteY2" fmla="*/ 94534 h 94534"/>
              <a:gd name="connsiteX3" fmla="*/ 56981 w 2431088"/>
              <a:gd name="connsiteY3" fmla="*/ 94534 h 94534"/>
              <a:gd name="connsiteX4" fmla="*/ 0 w 2431088"/>
              <a:gd name="connsiteY4" fmla="*/ 0 h 94534"/>
              <a:gd name="connsiteX0" fmla="*/ 0 w 2425473"/>
              <a:gd name="connsiteY0" fmla="*/ 0 h 101678"/>
              <a:gd name="connsiteX1" fmla="*/ 2425473 w 2425473"/>
              <a:gd name="connsiteY1" fmla="*/ 55959 h 101678"/>
              <a:gd name="connsiteX2" fmla="*/ 2425473 w 2425473"/>
              <a:gd name="connsiteY2" fmla="*/ 101678 h 101678"/>
              <a:gd name="connsiteX3" fmla="*/ 51366 w 2425473"/>
              <a:gd name="connsiteY3" fmla="*/ 101678 h 101678"/>
              <a:gd name="connsiteX4" fmla="*/ 0 w 2425473"/>
              <a:gd name="connsiteY4" fmla="*/ 0 h 101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473" h="101678">
                <a:moveTo>
                  <a:pt x="0" y="0"/>
                </a:moveTo>
                <a:lnTo>
                  <a:pt x="2425473" y="55959"/>
                </a:lnTo>
                <a:lnTo>
                  <a:pt x="2425473" y="101678"/>
                </a:lnTo>
                <a:lnTo>
                  <a:pt x="51366" y="10167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52">
            <a:extLst>
              <a:ext uri="{FF2B5EF4-FFF2-40B4-BE49-F238E27FC236}">
                <a16:creationId xmlns:a16="http://schemas.microsoft.com/office/drawing/2014/main" id="{E197A7FD-CD8D-4609-AE35-64C89063E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8697" y="6809135"/>
            <a:ext cx="160496" cy="48864"/>
          </a:xfrm>
          <a:custGeom>
            <a:avLst/>
            <a:gdLst>
              <a:gd name="connsiteX0" fmla="*/ 0 w 91440"/>
              <a:gd name="connsiteY0" fmla="*/ 0 h 27432"/>
              <a:gd name="connsiteX1" fmla="*/ 91440 w 91440"/>
              <a:gd name="connsiteY1" fmla="*/ 0 h 27432"/>
              <a:gd name="connsiteX2" fmla="*/ 91440 w 91440"/>
              <a:gd name="connsiteY2" fmla="*/ 27432 h 27432"/>
              <a:gd name="connsiteX3" fmla="*/ 0 w 91440"/>
              <a:gd name="connsiteY3" fmla="*/ 27432 h 27432"/>
              <a:gd name="connsiteX4" fmla="*/ 0 w 91440"/>
              <a:gd name="connsiteY4" fmla="*/ 0 h 27432"/>
              <a:gd name="connsiteX0" fmla="*/ 0 w 128350"/>
              <a:gd name="connsiteY0" fmla="*/ 0 h 36957"/>
              <a:gd name="connsiteX1" fmla="*/ 128350 w 128350"/>
              <a:gd name="connsiteY1" fmla="*/ 9525 h 36957"/>
              <a:gd name="connsiteX2" fmla="*/ 128350 w 128350"/>
              <a:gd name="connsiteY2" fmla="*/ 36957 h 36957"/>
              <a:gd name="connsiteX3" fmla="*/ 36910 w 128350"/>
              <a:gd name="connsiteY3" fmla="*/ 36957 h 36957"/>
              <a:gd name="connsiteX4" fmla="*/ 0 w 128350"/>
              <a:gd name="connsiteY4" fmla="*/ 0 h 36957"/>
              <a:gd name="connsiteX0" fmla="*/ 0 w 128350"/>
              <a:gd name="connsiteY0" fmla="*/ 0 h 36957"/>
              <a:gd name="connsiteX1" fmla="*/ 83106 w 128350"/>
              <a:gd name="connsiteY1" fmla="*/ 11906 h 36957"/>
              <a:gd name="connsiteX2" fmla="*/ 128350 w 128350"/>
              <a:gd name="connsiteY2" fmla="*/ 36957 h 36957"/>
              <a:gd name="connsiteX3" fmla="*/ 36910 w 128350"/>
              <a:gd name="connsiteY3" fmla="*/ 36957 h 36957"/>
              <a:gd name="connsiteX4" fmla="*/ 0 w 128350"/>
              <a:gd name="connsiteY4" fmla="*/ 0 h 36957"/>
              <a:gd name="connsiteX0" fmla="*/ 0 w 162878"/>
              <a:gd name="connsiteY0" fmla="*/ 0 h 44101"/>
              <a:gd name="connsiteX1" fmla="*/ 117634 w 162878"/>
              <a:gd name="connsiteY1" fmla="*/ 19050 h 44101"/>
              <a:gd name="connsiteX2" fmla="*/ 162878 w 162878"/>
              <a:gd name="connsiteY2" fmla="*/ 44101 h 44101"/>
              <a:gd name="connsiteX3" fmla="*/ 71438 w 162878"/>
              <a:gd name="connsiteY3" fmla="*/ 44101 h 44101"/>
              <a:gd name="connsiteX4" fmla="*/ 0 w 162878"/>
              <a:gd name="connsiteY4" fmla="*/ 0 h 44101"/>
              <a:gd name="connsiteX0" fmla="*/ 0 w 160496"/>
              <a:gd name="connsiteY0" fmla="*/ 0 h 48864"/>
              <a:gd name="connsiteX1" fmla="*/ 115252 w 160496"/>
              <a:gd name="connsiteY1" fmla="*/ 23813 h 48864"/>
              <a:gd name="connsiteX2" fmla="*/ 160496 w 160496"/>
              <a:gd name="connsiteY2" fmla="*/ 48864 h 48864"/>
              <a:gd name="connsiteX3" fmla="*/ 69056 w 160496"/>
              <a:gd name="connsiteY3" fmla="*/ 48864 h 48864"/>
              <a:gd name="connsiteX4" fmla="*/ 0 w 160496"/>
              <a:gd name="connsiteY4" fmla="*/ 0 h 48864"/>
              <a:gd name="connsiteX0" fmla="*/ 0 w 160496"/>
              <a:gd name="connsiteY0" fmla="*/ 0 h 48864"/>
              <a:gd name="connsiteX1" fmla="*/ 115252 w 160496"/>
              <a:gd name="connsiteY1" fmla="*/ 23813 h 48864"/>
              <a:gd name="connsiteX2" fmla="*/ 160496 w 160496"/>
              <a:gd name="connsiteY2" fmla="*/ 48864 h 48864"/>
              <a:gd name="connsiteX3" fmla="*/ 61912 w 160496"/>
              <a:gd name="connsiteY3" fmla="*/ 48864 h 48864"/>
              <a:gd name="connsiteX4" fmla="*/ 0 w 160496"/>
              <a:gd name="connsiteY4" fmla="*/ 0 h 48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96" h="48864">
                <a:moveTo>
                  <a:pt x="0" y="0"/>
                </a:moveTo>
                <a:lnTo>
                  <a:pt x="115252" y="23813"/>
                </a:lnTo>
                <a:lnTo>
                  <a:pt x="160496" y="48864"/>
                </a:lnTo>
                <a:lnTo>
                  <a:pt x="61912" y="488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rgbClr val="63AF9D"/>
          </a:solidFill>
          <a:ln w="9525"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78BC82A7-E688-472B-A768-FF6DBFF1BB12}"/>
              </a:ext>
            </a:extLst>
          </p:cNvPr>
          <p:cNvSpPr>
            <a:spLocks noGrp="1"/>
          </p:cNvSpPr>
          <p:nvPr>
            <p:ph type="title"/>
          </p:nvPr>
        </p:nvSpPr>
        <p:spPr>
          <a:xfrm>
            <a:off x="2558716" y="955309"/>
            <a:ext cx="7074568" cy="2898975"/>
          </a:xfrm>
        </p:spPr>
        <p:txBody>
          <a:bodyPr vert="horz" lIns="91440" tIns="45720" rIns="91440" bIns="45720" rtlCol="0" anchor="b">
            <a:normAutofit/>
          </a:bodyPr>
          <a:lstStyle/>
          <a:p>
            <a:pPr>
              <a:lnSpc>
                <a:spcPct val="90000"/>
              </a:lnSpc>
            </a:pPr>
            <a:r>
              <a:rPr lang="en-US" sz="6200">
                <a:solidFill>
                  <a:schemeClr val="bg1"/>
                </a:solidFill>
              </a:rPr>
              <a:t>DUS  wat neem je mee in jullie </a:t>
            </a:r>
            <a:br>
              <a:rPr lang="en-US" sz="6200">
                <a:solidFill>
                  <a:schemeClr val="bg1"/>
                </a:solidFill>
              </a:rPr>
            </a:br>
            <a:r>
              <a:rPr lang="en-US" sz="6200">
                <a:solidFill>
                  <a:schemeClr val="bg1"/>
                </a:solidFill>
              </a:rPr>
              <a:t>stad van de toekomst?! </a:t>
            </a:r>
            <a:br>
              <a:rPr lang="en-US" sz="6200">
                <a:solidFill>
                  <a:schemeClr val="bg1"/>
                </a:solidFill>
              </a:rPr>
            </a:br>
            <a:endParaRPr lang="en-US" sz="6200">
              <a:solidFill>
                <a:schemeClr val="bg1"/>
              </a:solidFill>
            </a:endParaRPr>
          </a:p>
        </p:txBody>
      </p:sp>
      <p:sp>
        <p:nvSpPr>
          <p:cNvPr id="49" name="Rectangle 6">
            <a:extLst>
              <a:ext uri="{FF2B5EF4-FFF2-40B4-BE49-F238E27FC236}">
                <a16:creationId xmlns:a16="http://schemas.microsoft.com/office/drawing/2014/main" id="{C0B64B74-19BE-47D9-8BB8-7081BF0E0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1333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6561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51">
            <a:extLst>
              <a:ext uri="{FF2B5EF4-FFF2-40B4-BE49-F238E27FC236}">
                <a16:creationId xmlns:a16="http://schemas.microsoft.com/office/drawing/2014/main" id="{5E0D0E5A-6E97-46A9-AF74-EAEA1E044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9417" y="6756322"/>
            <a:ext cx="5657849" cy="101678"/>
          </a:xfrm>
          <a:custGeom>
            <a:avLst/>
            <a:gdLst>
              <a:gd name="connsiteX0" fmla="*/ 0 w 2374107"/>
              <a:gd name="connsiteY0" fmla="*/ 0 h 45719"/>
              <a:gd name="connsiteX1" fmla="*/ 2374107 w 2374107"/>
              <a:gd name="connsiteY1" fmla="*/ 0 h 45719"/>
              <a:gd name="connsiteX2" fmla="*/ 2374107 w 2374107"/>
              <a:gd name="connsiteY2" fmla="*/ 45719 h 45719"/>
              <a:gd name="connsiteX3" fmla="*/ 0 w 2374107"/>
              <a:gd name="connsiteY3" fmla="*/ 45719 h 45719"/>
              <a:gd name="connsiteX4" fmla="*/ 0 w 2374107"/>
              <a:gd name="connsiteY4" fmla="*/ 0 h 45719"/>
              <a:gd name="connsiteX0" fmla="*/ 0 w 2430067"/>
              <a:gd name="connsiteY0" fmla="*/ 0 h 64769"/>
              <a:gd name="connsiteX1" fmla="*/ 2430067 w 2430067"/>
              <a:gd name="connsiteY1" fmla="*/ 19050 h 64769"/>
              <a:gd name="connsiteX2" fmla="*/ 2430067 w 2430067"/>
              <a:gd name="connsiteY2" fmla="*/ 64769 h 64769"/>
              <a:gd name="connsiteX3" fmla="*/ 55960 w 2430067"/>
              <a:gd name="connsiteY3" fmla="*/ 64769 h 64769"/>
              <a:gd name="connsiteX4" fmla="*/ 0 w 2430067"/>
              <a:gd name="connsiteY4" fmla="*/ 0 h 64769"/>
              <a:gd name="connsiteX0" fmla="*/ 0 w 2431088"/>
              <a:gd name="connsiteY0" fmla="*/ 0 h 94534"/>
              <a:gd name="connsiteX1" fmla="*/ 2431088 w 2431088"/>
              <a:gd name="connsiteY1" fmla="*/ 48815 h 94534"/>
              <a:gd name="connsiteX2" fmla="*/ 2431088 w 2431088"/>
              <a:gd name="connsiteY2" fmla="*/ 94534 h 94534"/>
              <a:gd name="connsiteX3" fmla="*/ 56981 w 2431088"/>
              <a:gd name="connsiteY3" fmla="*/ 94534 h 94534"/>
              <a:gd name="connsiteX4" fmla="*/ 0 w 2431088"/>
              <a:gd name="connsiteY4" fmla="*/ 0 h 94534"/>
              <a:gd name="connsiteX0" fmla="*/ 0 w 2425473"/>
              <a:gd name="connsiteY0" fmla="*/ 0 h 101678"/>
              <a:gd name="connsiteX1" fmla="*/ 2425473 w 2425473"/>
              <a:gd name="connsiteY1" fmla="*/ 55959 h 101678"/>
              <a:gd name="connsiteX2" fmla="*/ 2425473 w 2425473"/>
              <a:gd name="connsiteY2" fmla="*/ 101678 h 101678"/>
              <a:gd name="connsiteX3" fmla="*/ 51366 w 2425473"/>
              <a:gd name="connsiteY3" fmla="*/ 101678 h 101678"/>
              <a:gd name="connsiteX4" fmla="*/ 0 w 2425473"/>
              <a:gd name="connsiteY4" fmla="*/ 0 h 101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473" h="101678">
                <a:moveTo>
                  <a:pt x="0" y="0"/>
                </a:moveTo>
                <a:lnTo>
                  <a:pt x="2425473" y="55959"/>
                </a:lnTo>
                <a:lnTo>
                  <a:pt x="2425473" y="101678"/>
                </a:lnTo>
                <a:lnTo>
                  <a:pt x="51366" y="10167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52">
            <a:extLst>
              <a:ext uri="{FF2B5EF4-FFF2-40B4-BE49-F238E27FC236}">
                <a16:creationId xmlns:a16="http://schemas.microsoft.com/office/drawing/2014/main" id="{E197A7FD-CD8D-4609-AE35-64C89063E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8697" y="6809135"/>
            <a:ext cx="160496" cy="48864"/>
          </a:xfrm>
          <a:custGeom>
            <a:avLst/>
            <a:gdLst>
              <a:gd name="connsiteX0" fmla="*/ 0 w 91440"/>
              <a:gd name="connsiteY0" fmla="*/ 0 h 27432"/>
              <a:gd name="connsiteX1" fmla="*/ 91440 w 91440"/>
              <a:gd name="connsiteY1" fmla="*/ 0 h 27432"/>
              <a:gd name="connsiteX2" fmla="*/ 91440 w 91440"/>
              <a:gd name="connsiteY2" fmla="*/ 27432 h 27432"/>
              <a:gd name="connsiteX3" fmla="*/ 0 w 91440"/>
              <a:gd name="connsiteY3" fmla="*/ 27432 h 27432"/>
              <a:gd name="connsiteX4" fmla="*/ 0 w 91440"/>
              <a:gd name="connsiteY4" fmla="*/ 0 h 27432"/>
              <a:gd name="connsiteX0" fmla="*/ 0 w 128350"/>
              <a:gd name="connsiteY0" fmla="*/ 0 h 36957"/>
              <a:gd name="connsiteX1" fmla="*/ 128350 w 128350"/>
              <a:gd name="connsiteY1" fmla="*/ 9525 h 36957"/>
              <a:gd name="connsiteX2" fmla="*/ 128350 w 128350"/>
              <a:gd name="connsiteY2" fmla="*/ 36957 h 36957"/>
              <a:gd name="connsiteX3" fmla="*/ 36910 w 128350"/>
              <a:gd name="connsiteY3" fmla="*/ 36957 h 36957"/>
              <a:gd name="connsiteX4" fmla="*/ 0 w 128350"/>
              <a:gd name="connsiteY4" fmla="*/ 0 h 36957"/>
              <a:gd name="connsiteX0" fmla="*/ 0 w 128350"/>
              <a:gd name="connsiteY0" fmla="*/ 0 h 36957"/>
              <a:gd name="connsiteX1" fmla="*/ 83106 w 128350"/>
              <a:gd name="connsiteY1" fmla="*/ 11906 h 36957"/>
              <a:gd name="connsiteX2" fmla="*/ 128350 w 128350"/>
              <a:gd name="connsiteY2" fmla="*/ 36957 h 36957"/>
              <a:gd name="connsiteX3" fmla="*/ 36910 w 128350"/>
              <a:gd name="connsiteY3" fmla="*/ 36957 h 36957"/>
              <a:gd name="connsiteX4" fmla="*/ 0 w 128350"/>
              <a:gd name="connsiteY4" fmla="*/ 0 h 36957"/>
              <a:gd name="connsiteX0" fmla="*/ 0 w 162878"/>
              <a:gd name="connsiteY0" fmla="*/ 0 h 44101"/>
              <a:gd name="connsiteX1" fmla="*/ 117634 w 162878"/>
              <a:gd name="connsiteY1" fmla="*/ 19050 h 44101"/>
              <a:gd name="connsiteX2" fmla="*/ 162878 w 162878"/>
              <a:gd name="connsiteY2" fmla="*/ 44101 h 44101"/>
              <a:gd name="connsiteX3" fmla="*/ 71438 w 162878"/>
              <a:gd name="connsiteY3" fmla="*/ 44101 h 44101"/>
              <a:gd name="connsiteX4" fmla="*/ 0 w 162878"/>
              <a:gd name="connsiteY4" fmla="*/ 0 h 44101"/>
              <a:gd name="connsiteX0" fmla="*/ 0 w 160496"/>
              <a:gd name="connsiteY0" fmla="*/ 0 h 48864"/>
              <a:gd name="connsiteX1" fmla="*/ 115252 w 160496"/>
              <a:gd name="connsiteY1" fmla="*/ 23813 h 48864"/>
              <a:gd name="connsiteX2" fmla="*/ 160496 w 160496"/>
              <a:gd name="connsiteY2" fmla="*/ 48864 h 48864"/>
              <a:gd name="connsiteX3" fmla="*/ 69056 w 160496"/>
              <a:gd name="connsiteY3" fmla="*/ 48864 h 48864"/>
              <a:gd name="connsiteX4" fmla="*/ 0 w 160496"/>
              <a:gd name="connsiteY4" fmla="*/ 0 h 48864"/>
              <a:gd name="connsiteX0" fmla="*/ 0 w 160496"/>
              <a:gd name="connsiteY0" fmla="*/ 0 h 48864"/>
              <a:gd name="connsiteX1" fmla="*/ 115252 w 160496"/>
              <a:gd name="connsiteY1" fmla="*/ 23813 h 48864"/>
              <a:gd name="connsiteX2" fmla="*/ 160496 w 160496"/>
              <a:gd name="connsiteY2" fmla="*/ 48864 h 48864"/>
              <a:gd name="connsiteX3" fmla="*/ 61912 w 160496"/>
              <a:gd name="connsiteY3" fmla="*/ 48864 h 48864"/>
              <a:gd name="connsiteX4" fmla="*/ 0 w 160496"/>
              <a:gd name="connsiteY4" fmla="*/ 0 h 48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96" h="48864">
                <a:moveTo>
                  <a:pt x="0" y="0"/>
                </a:moveTo>
                <a:lnTo>
                  <a:pt x="115252" y="23813"/>
                </a:lnTo>
                <a:lnTo>
                  <a:pt x="160496" y="48864"/>
                </a:lnTo>
                <a:lnTo>
                  <a:pt x="61912" y="488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rgbClr val="63AF9D"/>
          </a:solidFill>
          <a:ln w="9525"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310591CA-7C54-41D7-8966-FC93E8A8F0A8}"/>
              </a:ext>
            </a:extLst>
          </p:cNvPr>
          <p:cNvSpPr>
            <a:spLocks noGrp="1"/>
          </p:cNvSpPr>
          <p:nvPr>
            <p:ph type="ctrTitle"/>
          </p:nvPr>
        </p:nvSpPr>
        <p:spPr>
          <a:xfrm>
            <a:off x="2558716" y="955309"/>
            <a:ext cx="7074568" cy="2898975"/>
          </a:xfrm>
        </p:spPr>
        <p:txBody>
          <a:bodyPr>
            <a:normAutofit/>
          </a:bodyPr>
          <a:lstStyle/>
          <a:p>
            <a:pPr algn="ctr"/>
            <a:r>
              <a:rPr lang="nl-NL" sz="8800">
                <a:solidFill>
                  <a:schemeClr val="bg1"/>
                </a:solidFill>
              </a:rPr>
              <a:t>Programma van vandaag	</a:t>
            </a:r>
          </a:p>
        </p:txBody>
      </p:sp>
      <p:sp>
        <p:nvSpPr>
          <p:cNvPr id="3" name="Ondertitel 2">
            <a:extLst>
              <a:ext uri="{FF2B5EF4-FFF2-40B4-BE49-F238E27FC236}">
                <a16:creationId xmlns:a16="http://schemas.microsoft.com/office/drawing/2014/main" id="{0A95E5E5-9EC9-4EAD-8A1A-FD034B747806}"/>
              </a:ext>
            </a:extLst>
          </p:cNvPr>
          <p:cNvSpPr>
            <a:spLocks noGrp="1"/>
          </p:cNvSpPr>
          <p:nvPr>
            <p:ph type="subTitle" idx="1"/>
          </p:nvPr>
        </p:nvSpPr>
        <p:spPr>
          <a:xfrm>
            <a:off x="2634916" y="4533813"/>
            <a:ext cx="6930189" cy="938463"/>
          </a:xfrm>
        </p:spPr>
        <p:txBody>
          <a:bodyPr>
            <a:normAutofit/>
          </a:bodyPr>
          <a:lstStyle/>
          <a:p>
            <a:pPr algn="ctr"/>
            <a:r>
              <a:rPr lang="nl-NL" sz="3200">
                <a:solidFill>
                  <a:schemeClr val="bg1"/>
                </a:solidFill>
              </a:rPr>
              <a:t>Fysieke en sociale leefbaarheid in de stad van de toekomst</a:t>
            </a:r>
          </a:p>
        </p:txBody>
      </p:sp>
      <p:sp>
        <p:nvSpPr>
          <p:cNvPr id="16" name="Rectangle 6">
            <a:extLst>
              <a:ext uri="{FF2B5EF4-FFF2-40B4-BE49-F238E27FC236}">
                <a16:creationId xmlns:a16="http://schemas.microsoft.com/office/drawing/2014/main" id="{C0B64B74-19BE-47D9-8BB8-7081BF0E0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1333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252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A281BC4-6A97-475F-83AF-A20D517B95EF}"/>
              </a:ext>
            </a:extLst>
          </p:cNvPr>
          <p:cNvPicPr>
            <a:picLocks noChangeAspect="1"/>
          </p:cNvPicPr>
          <p:nvPr/>
        </p:nvPicPr>
        <p:blipFill>
          <a:blip r:embed="rId2"/>
          <a:stretch>
            <a:fillRect/>
          </a:stretch>
        </p:blipFill>
        <p:spPr>
          <a:xfrm>
            <a:off x="5952496" y="2140863"/>
            <a:ext cx="5432102" cy="3614817"/>
          </a:xfrm>
          <a:prstGeom prst="rect">
            <a:avLst/>
          </a:prstGeom>
        </p:spPr>
      </p:pic>
      <p:sp>
        <p:nvSpPr>
          <p:cNvPr id="4" name="Rechthoek 3">
            <a:extLst>
              <a:ext uri="{FF2B5EF4-FFF2-40B4-BE49-F238E27FC236}">
                <a16:creationId xmlns:a16="http://schemas.microsoft.com/office/drawing/2014/main" id="{C1CD78B7-79CD-432E-91F4-70B540313CFA}"/>
              </a:ext>
            </a:extLst>
          </p:cNvPr>
          <p:cNvSpPr/>
          <p:nvPr/>
        </p:nvSpPr>
        <p:spPr>
          <a:xfrm>
            <a:off x="652145" y="900312"/>
            <a:ext cx="5076825" cy="4855368"/>
          </a:xfrm>
          <a:prstGeom prst="rect">
            <a:avLst/>
          </a:prstGeom>
          <a:solidFill>
            <a:schemeClr val="accent1"/>
          </a:solidFill>
        </p:spPr>
        <p:txBody>
          <a:bodyPr wrap="square">
            <a:spAutoFit/>
          </a:bodyPr>
          <a:lstStyle/>
          <a:p>
            <a:pPr>
              <a:lnSpc>
                <a:spcPct val="107000"/>
              </a:lnSpc>
              <a:spcAft>
                <a:spcPts val="800"/>
              </a:spcAft>
            </a:pPr>
            <a:r>
              <a:rPr lang="nl-NL" sz="3600" dirty="0">
                <a:latin typeface="Magneto" panose="04030805050802020D02" pitchFamily="82" charset="0"/>
                <a:ea typeface="Calibri" panose="020F0502020204030204" pitchFamily="34" charset="0"/>
                <a:cs typeface="Times New Roman" panose="02020603050405020304" pitchFamily="18" charset="0"/>
              </a:rPr>
              <a:t>Steden van de toekomst</a:t>
            </a:r>
            <a:endParaRPr lang="nl-N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 Ontwikkelingen om rekening mee te houden</a:t>
            </a: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Elementen die belangrijk zijn voor leefbare steden</a:t>
            </a: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Op fysiek gebied rekening houden met</a:t>
            </a: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Door</a:t>
            </a: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Op sociaal gebied rekening houden met</a:t>
            </a: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Door</a:t>
            </a:r>
          </a:p>
        </p:txBody>
      </p:sp>
    </p:spTree>
    <p:extLst>
      <p:ext uri="{BB962C8B-B14F-4D97-AF65-F5344CB8AC3E}">
        <p14:creationId xmlns:p14="http://schemas.microsoft.com/office/powerpoint/2010/main" val="3689670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C54B211C-C0F6-4AE8-8121-30879CBB4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FCF589E-1BF5-4004-B1B0-C3AC7162D445}"/>
              </a:ext>
            </a:extLst>
          </p:cNvPr>
          <p:cNvSpPr>
            <a:spLocks noGrp="1"/>
          </p:cNvSpPr>
          <p:nvPr>
            <p:ph type="title"/>
          </p:nvPr>
        </p:nvSpPr>
        <p:spPr>
          <a:xfrm>
            <a:off x="630936" y="4566390"/>
            <a:ext cx="3419856" cy="1601481"/>
          </a:xfrm>
        </p:spPr>
        <p:txBody>
          <a:bodyPr vert="horz" lIns="91440" tIns="45720" rIns="91440" bIns="45720" rtlCol="0" anchor="ctr">
            <a:normAutofit/>
          </a:bodyPr>
          <a:lstStyle/>
          <a:p>
            <a:r>
              <a:rPr lang="en-US" sz="4800" dirty="0" err="1"/>
              <a:t>Begrippen</a:t>
            </a:r>
            <a:r>
              <a:rPr lang="en-US" sz="4800" dirty="0"/>
              <a:t> 	</a:t>
            </a:r>
          </a:p>
        </p:txBody>
      </p:sp>
      <mc:AlternateContent xmlns:mc="http://schemas.openxmlformats.org/markup-compatibility/2006">
        <mc:Choice xmlns:p14="http://schemas.microsoft.com/office/powerpoint/2010/main" Requires="p14">
          <p:contentPart p14:bwMode="auto" r:id="rId2">
            <p14:nvContentPartPr>
              <p14:cNvPr id="14" name="Ink 1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4884261"/>
              <a:ext cx="360" cy="2160"/>
            </p14:xfrm>
          </p:contentPart>
        </mc:Choice>
        <mc:Fallback>
          <p:pic>
            <p:nvPicPr>
              <p:cNvPr id="14" name="Ink 1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4868832"/>
                <a:ext cx="36000" cy="32709"/>
              </a:xfrm>
              <a:prstGeom prst="rect">
                <a:avLst/>
              </a:prstGeom>
            </p:spPr>
          </p:pic>
        </mc:Fallback>
      </mc:AlternateContent>
      <p:sp>
        <p:nvSpPr>
          <p:cNvPr id="16"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4566390"/>
            <a:ext cx="18288" cy="1601482"/>
          </a:xfrm>
          <a:custGeom>
            <a:avLst/>
            <a:gdLst>
              <a:gd name="connsiteX0" fmla="*/ 0 w 18288"/>
              <a:gd name="connsiteY0" fmla="*/ 0 h 1601482"/>
              <a:gd name="connsiteX1" fmla="*/ 18288 w 18288"/>
              <a:gd name="connsiteY1" fmla="*/ 0 h 1601482"/>
              <a:gd name="connsiteX2" fmla="*/ 18288 w 18288"/>
              <a:gd name="connsiteY2" fmla="*/ 549842 h 1601482"/>
              <a:gd name="connsiteX3" fmla="*/ 18288 w 18288"/>
              <a:gd name="connsiteY3" fmla="*/ 1115699 h 1601482"/>
              <a:gd name="connsiteX4" fmla="*/ 18288 w 18288"/>
              <a:gd name="connsiteY4" fmla="*/ 1601482 h 1601482"/>
              <a:gd name="connsiteX5" fmla="*/ 0 w 18288"/>
              <a:gd name="connsiteY5" fmla="*/ 1601482 h 1601482"/>
              <a:gd name="connsiteX6" fmla="*/ 0 w 18288"/>
              <a:gd name="connsiteY6" fmla="*/ 1067655 h 1601482"/>
              <a:gd name="connsiteX7" fmla="*/ 0 w 18288"/>
              <a:gd name="connsiteY7" fmla="*/ 517813 h 1601482"/>
              <a:gd name="connsiteX8" fmla="*/ 0 w 18288"/>
              <a:gd name="connsiteY8" fmla="*/ 0 h 16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 h="1601482" fill="none" extrusionOk="0">
                <a:moveTo>
                  <a:pt x="0" y="0"/>
                </a:moveTo>
                <a:cubicBezTo>
                  <a:pt x="4865" y="374"/>
                  <a:pt x="13608" y="53"/>
                  <a:pt x="18288" y="0"/>
                </a:cubicBezTo>
                <a:cubicBezTo>
                  <a:pt x="13491" y="239554"/>
                  <a:pt x="33082" y="357305"/>
                  <a:pt x="18288" y="549842"/>
                </a:cubicBezTo>
                <a:cubicBezTo>
                  <a:pt x="3494" y="742379"/>
                  <a:pt x="2109" y="968008"/>
                  <a:pt x="18288" y="1115699"/>
                </a:cubicBezTo>
                <a:cubicBezTo>
                  <a:pt x="34467" y="1263390"/>
                  <a:pt x="40467" y="1447654"/>
                  <a:pt x="18288" y="1601482"/>
                </a:cubicBezTo>
                <a:cubicBezTo>
                  <a:pt x="10638" y="1602054"/>
                  <a:pt x="4111" y="1601075"/>
                  <a:pt x="0" y="1601482"/>
                </a:cubicBezTo>
                <a:cubicBezTo>
                  <a:pt x="11161" y="1416130"/>
                  <a:pt x="-25575" y="1276384"/>
                  <a:pt x="0" y="1067655"/>
                </a:cubicBezTo>
                <a:cubicBezTo>
                  <a:pt x="25575" y="858926"/>
                  <a:pt x="19778" y="740089"/>
                  <a:pt x="0" y="517813"/>
                </a:cubicBezTo>
                <a:cubicBezTo>
                  <a:pt x="-19778" y="295537"/>
                  <a:pt x="-1186" y="190747"/>
                  <a:pt x="0" y="0"/>
                </a:cubicBezTo>
                <a:close/>
              </a:path>
              <a:path w="18288" h="1601482" stroke="0" extrusionOk="0">
                <a:moveTo>
                  <a:pt x="0" y="0"/>
                </a:moveTo>
                <a:cubicBezTo>
                  <a:pt x="5341" y="9"/>
                  <a:pt x="11148" y="-611"/>
                  <a:pt x="18288" y="0"/>
                </a:cubicBezTo>
                <a:cubicBezTo>
                  <a:pt x="28591" y="163128"/>
                  <a:pt x="29410" y="353165"/>
                  <a:pt x="18288" y="485783"/>
                </a:cubicBezTo>
                <a:cubicBezTo>
                  <a:pt x="7166" y="618401"/>
                  <a:pt x="-625" y="808120"/>
                  <a:pt x="18288" y="1051640"/>
                </a:cubicBezTo>
                <a:cubicBezTo>
                  <a:pt x="37201" y="1295160"/>
                  <a:pt x="-225" y="1354107"/>
                  <a:pt x="18288" y="1601482"/>
                </a:cubicBezTo>
                <a:cubicBezTo>
                  <a:pt x="12642" y="1601712"/>
                  <a:pt x="3803" y="1601151"/>
                  <a:pt x="0" y="1601482"/>
                </a:cubicBezTo>
                <a:cubicBezTo>
                  <a:pt x="20846" y="1460490"/>
                  <a:pt x="16548" y="1224222"/>
                  <a:pt x="0" y="1035625"/>
                </a:cubicBezTo>
                <a:cubicBezTo>
                  <a:pt x="-16548" y="847028"/>
                  <a:pt x="24571" y="662668"/>
                  <a:pt x="0" y="469768"/>
                </a:cubicBezTo>
                <a:cubicBezTo>
                  <a:pt x="-24571" y="276868"/>
                  <a:pt x="-22089" y="172464"/>
                  <a:pt x="0" y="0"/>
                </a:cubicBezTo>
                <a:close/>
              </a:path>
            </a:pathLst>
          </a:custGeom>
          <a:solidFill>
            <a:srgbClr val="63AF9D"/>
          </a:solidFill>
          <a:ln w="34925">
            <a:solidFill>
              <a:srgbClr val="63AF9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el 4">
            <a:extLst>
              <a:ext uri="{FF2B5EF4-FFF2-40B4-BE49-F238E27FC236}">
                <a16:creationId xmlns:a16="http://schemas.microsoft.com/office/drawing/2014/main" id="{05353BCB-F6BC-40D2-A9A6-3FD19866EFA7}"/>
              </a:ext>
            </a:extLst>
          </p:cNvPr>
          <p:cNvGraphicFramePr>
            <a:graphicFrameLocks noGrp="1"/>
          </p:cNvGraphicFramePr>
          <p:nvPr>
            <p:extLst>
              <p:ext uri="{D42A27DB-BD31-4B8C-83A1-F6EECF244321}">
                <p14:modId xmlns:p14="http://schemas.microsoft.com/office/powerpoint/2010/main" val="4061891439"/>
              </p:ext>
            </p:extLst>
          </p:nvPr>
        </p:nvGraphicFramePr>
        <p:xfrm>
          <a:off x="630936" y="969087"/>
          <a:ext cx="10917937" cy="2991135"/>
        </p:xfrm>
        <a:graphic>
          <a:graphicData uri="http://schemas.openxmlformats.org/drawingml/2006/table">
            <a:tbl>
              <a:tblPr firstRow="1" firstCol="1" bandRow="1">
                <a:tableStyleId>{5C22544A-7EE6-4342-B048-85BDC9FD1C3A}</a:tableStyleId>
              </a:tblPr>
              <a:tblGrid>
                <a:gridCol w="4503285">
                  <a:extLst>
                    <a:ext uri="{9D8B030D-6E8A-4147-A177-3AD203B41FA5}">
                      <a16:colId xmlns:a16="http://schemas.microsoft.com/office/drawing/2014/main" val="263272687"/>
                    </a:ext>
                  </a:extLst>
                </a:gridCol>
                <a:gridCol w="3328040">
                  <a:extLst>
                    <a:ext uri="{9D8B030D-6E8A-4147-A177-3AD203B41FA5}">
                      <a16:colId xmlns:a16="http://schemas.microsoft.com/office/drawing/2014/main" val="109860951"/>
                    </a:ext>
                  </a:extLst>
                </a:gridCol>
                <a:gridCol w="3086612">
                  <a:extLst>
                    <a:ext uri="{9D8B030D-6E8A-4147-A177-3AD203B41FA5}">
                      <a16:colId xmlns:a16="http://schemas.microsoft.com/office/drawing/2014/main" val="1157753253"/>
                    </a:ext>
                  </a:extLst>
                </a:gridCol>
              </a:tblGrid>
              <a:tr h="2991135">
                <a:tc>
                  <a:txBody>
                    <a:bodyPr/>
                    <a:lstStyle/>
                    <a:p>
                      <a:pPr>
                        <a:lnSpc>
                          <a:spcPct val="107000"/>
                        </a:lnSpc>
                        <a:spcAft>
                          <a:spcPts val="0"/>
                        </a:spcAft>
                      </a:pPr>
                      <a:r>
                        <a:rPr lang="nl-NL" sz="3200">
                          <a:effectLst/>
                        </a:rPr>
                        <a:t>Thema is ‘Impact van wereld problematiek op de stad en zijn bewoners’</a:t>
                      </a:r>
                      <a:endParaRPr lang="nl-NL" sz="3200">
                        <a:effectLst/>
                        <a:latin typeface="Calibri" panose="020F0502020204030204" pitchFamily="34" charset="0"/>
                        <a:ea typeface="Calibri" panose="020F0502020204030204" pitchFamily="34" charset="0"/>
                        <a:cs typeface="Times New Roman" panose="02020603050405020304" pitchFamily="18" charset="0"/>
                      </a:endParaRPr>
                    </a:p>
                  </a:txBody>
                  <a:tcPr marL="196785" marR="196785" marT="0" marB="0"/>
                </a:tc>
                <a:tc>
                  <a:txBody>
                    <a:bodyPr/>
                    <a:lstStyle/>
                    <a:p>
                      <a:pPr>
                        <a:spcAft>
                          <a:spcPts val="0"/>
                        </a:spcAft>
                      </a:pPr>
                      <a:r>
                        <a:rPr lang="nl-NL" sz="3200" dirty="0">
                          <a:effectLst/>
                        </a:rPr>
                        <a:t>Globalisering</a:t>
                      </a:r>
                      <a:endParaRPr lang="nl-NL" sz="2900" dirty="0">
                        <a:effectLst/>
                      </a:endParaRPr>
                    </a:p>
                    <a:p>
                      <a:pPr>
                        <a:spcAft>
                          <a:spcPts val="0"/>
                        </a:spcAft>
                      </a:pPr>
                      <a:r>
                        <a:rPr lang="nl-NL" sz="3200" dirty="0">
                          <a:effectLst/>
                        </a:rPr>
                        <a:t>Mondialisering</a:t>
                      </a:r>
                      <a:endParaRPr lang="nl-NL" sz="2900" dirty="0">
                        <a:effectLst/>
                      </a:endParaRPr>
                    </a:p>
                    <a:p>
                      <a:pPr>
                        <a:spcAft>
                          <a:spcPts val="0"/>
                        </a:spcAft>
                      </a:pPr>
                      <a:r>
                        <a:rPr lang="nl-NL" sz="3200" dirty="0">
                          <a:effectLst/>
                        </a:rPr>
                        <a:t>Segregatie</a:t>
                      </a:r>
                      <a:endParaRPr lang="nl-NL" sz="2900" dirty="0">
                        <a:effectLst/>
                      </a:endParaRPr>
                    </a:p>
                    <a:p>
                      <a:pPr>
                        <a:spcAft>
                          <a:spcPts val="0"/>
                        </a:spcAft>
                      </a:pPr>
                      <a:r>
                        <a:rPr lang="nl-NL" sz="3200" dirty="0">
                          <a:effectLst/>
                        </a:rPr>
                        <a:t>Integratie</a:t>
                      </a:r>
                      <a:endParaRPr lang="nl-NL" sz="2900" dirty="0">
                        <a:effectLst/>
                        <a:latin typeface="Arial" panose="020B0604020202020204" pitchFamily="34" charset="0"/>
                        <a:ea typeface="Calibri" panose="020F0502020204030204" pitchFamily="34" charset="0"/>
                        <a:cs typeface="Times New Roman" panose="02020603050405020304" pitchFamily="18" charset="0"/>
                      </a:endParaRPr>
                    </a:p>
                  </a:txBody>
                  <a:tcPr marL="196785" marR="196785" marT="0" marB="0"/>
                </a:tc>
                <a:tc>
                  <a:txBody>
                    <a:bodyPr/>
                    <a:lstStyle/>
                    <a:p>
                      <a:pPr>
                        <a:lnSpc>
                          <a:spcPct val="107000"/>
                        </a:lnSpc>
                        <a:spcAft>
                          <a:spcPts val="0"/>
                        </a:spcAft>
                      </a:pPr>
                      <a:r>
                        <a:rPr lang="nl-NL" sz="3200" dirty="0">
                          <a:effectLst/>
                        </a:rPr>
                        <a:t>Begrippen en theorie </a:t>
                      </a:r>
                    </a:p>
                    <a:p>
                      <a:pPr>
                        <a:lnSpc>
                          <a:spcPct val="107000"/>
                        </a:lnSpc>
                        <a:spcAft>
                          <a:spcPts val="0"/>
                        </a:spcAft>
                      </a:pPr>
                      <a:r>
                        <a:rPr lang="nl-NL" sz="3200" dirty="0">
                          <a:effectLst/>
                        </a:rPr>
                        <a:t>Toepassing op eigen ontwerp </a:t>
                      </a:r>
                    </a:p>
                  </a:txBody>
                  <a:tcPr marL="196785" marR="196785" marT="0" marB="0"/>
                </a:tc>
                <a:extLst>
                  <a:ext uri="{0D108BD9-81ED-4DB2-BD59-A6C34878D82A}">
                    <a16:rowId xmlns:a16="http://schemas.microsoft.com/office/drawing/2014/main" val="3019332226"/>
                  </a:ext>
                </a:extLst>
              </a:tr>
            </a:tbl>
          </a:graphicData>
        </a:graphic>
      </p:graphicFrame>
      <p:sp>
        <p:nvSpPr>
          <p:cNvPr id="7" name="Tijdelijke aanduiding voor tekst 6">
            <a:extLst>
              <a:ext uri="{FF2B5EF4-FFF2-40B4-BE49-F238E27FC236}">
                <a16:creationId xmlns:a16="http://schemas.microsoft.com/office/drawing/2014/main" id="{AE33D934-F06E-4BC6-9FF1-D585D951D3CE}"/>
              </a:ext>
            </a:extLst>
          </p:cNvPr>
          <p:cNvSpPr>
            <a:spLocks noGrp="1"/>
          </p:cNvSpPr>
          <p:nvPr>
            <p:ph type="body" sz="half" idx="2"/>
          </p:nvPr>
        </p:nvSpPr>
        <p:spPr/>
        <p:txBody>
          <a:bodyPr/>
          <a:lstStyle/>
          <a:p>
            <a:endParaRPr lang="nl-NL" dirty="0"/>
          </a:p>
        </p:txBody>
      </p:sp>
    </p:spTree>
    <p:extLst>
      <p:ext uri="{BB962C8B-B14F-4D97-AF65-F5344CB8AC3E}">
        <p14:creationId xmlns:p14="http://schemas.microsoft.com/office/powerpoint/2010/main" val="386466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9"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482CDBB-4E1E-422E-B4D8-83FB1A592DCD}"/>
              </a:ext>
            </a:extLst>
          </p:cNvPr>
          <p:cNvSpPr>
            <a:spLocks noGrp="1"/>
          </p:cNvSpPr>
          <p:nvPr>
            <p:ph type="title"/>
          </p:nvPr>
        </p:nvSpPr>
        <p:spPr>
          <a:xfrm>
            <a:off x="630936" y="639520"/>
            <a:ext cx="3429000" cy="1719072"/>
          </a:xfrm>
        </p:spPr>
        <p:txBody>
          <a:bodyPr vert="horz" lIns="91440" tIns="45720" rIns="91440" bIns="45720" rtlCol="0" anchor="b">
            <a:normAutofit/>
          </a:bodyPr>
          <a:lstStyle/>
          <a:p>
            <a:pPr>
              <a:lnSpc>
                <a:spcPct val="90000"/>
              </a:lnSpc>
            </a:pPr>
            <a:r>
              <a:rPr lang="en-US" sz="4200"/>
              <a:t>2050 &amp; de sustainable development goals</a:t>
            </a:r>
          </a:p>
        </p:txBody>
      </p:sp>
      <p:sp>
        <p:nvSpPr>
          <p:cNvPr id="20"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rgbClr val="63AF9D"/>
          </a:solidFill>
          <a:ln w="38100" cap="rnd">
            <a:solidFill>
              <a:srgbClr val="63AF9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3DA1B194-F495-48E3-B65E-E9B2F36A66B7}"/>
              </a:ext>
            </a:extLst>
          </p:cNvPr>
          <p:cNvSpPr>
            <a:spLocks noGrp="1"/>
          </p:cNvSpPr>
          <p:nvPr>
            <p:ph sz="half" idx="1"/>
          </p:nvPr>
        </p:nvSpPr>
        <p:spPr>
          <a:xfrm>
            <a:off x="630936" y="2807208"/>
            <a:ext cx="3429000" cy="3410712"/>
          </a:xfrm>
        </p:spPr>
        <p:txBody>
          <a:bodyPr vert="horz" lIns="91440" tIns="45720" rIns="91440" bIns="45720" rtlCol="0" anchor="t">
            <a:normAutofit/>
          </a:bodyPr>
          <a:lstStyle/>
          <a:p>
            <a:pPr marL="0"/>
            <a:r>
              <a:rPr lang="en-US" sz="2400" u="sng">
                <a:hlinkClick r:id="rId2"/>
              </a:rPr>
              <a:t>https://www.nieuwsblad.be/2050</a:t>
            </a:r>
            <a:r>
              <a:rPr lang="en-US" sz="2400"/>
              <a:t> </a:t>
            </a:r>
          </a:p>
          <a:p>
            <a:endParaRPr lang="en-US" sz="2400"/>
          </a:p>
          <a:p>
            <a:pPr marL="0"/>
            <a:r>
              <a:rPr lang="en-US" sz="2400" b="1"/>
              <a:t>Lees artikel en beschrijf de belangrijkste ontwikkelingen bij vraag 1. </a:t>
            </a:r>
          </a:p>
        </p:txBody>
      </p:sp>
      <mc:AlternateContent xmlns:mc="http://schemas.openxmlformats.org/markup-compatibility/2006">
        <mc:Choice xmlns:p14="http://schemas.microsoft.com/office/powerpoint/2010/main" Requires="p14">
          <p:contentPart p14:bwMode="auto" r:id="rId3">
            <p14:nvContentPartPr>
              <p14:cNvPr id="21" name="Ink 1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p:pic>
            <p:nvPicPr>
              <p:cNvPr id="21" name="Ink 1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1956150"/>
                <a:ext cx="36000" cy="32709"/>
              </a:xfrm>
              <a:prstGeom prst="rect">
                <a:avLst/>
              </a:prstGeom>
            </p:spPr>
          </p:pic>
        </mc:Fallback>
      </mc:AlternateContent>
      <p:pic>
        <p:nvPicPr>
          <p:cNvPr id="5" name="Tijdelijke aanduiding voor inhoud 4">
            <a:extLst>
              <a:ext uri="{FF2B5EF4-FFF2-40B4-BE49-F238E27FC236}">
                <a16:creationId xmlns:a16="http://schemas.microsoft.com/office/drawing/2014/main" id="{DB1C7DF4-A071-4866-AE1C-77BB99769821}"/>
              </a:ext>
            </a:extLst>
          </p:cNvPr>
          <p:cNvPicPr>
            <a:picLocks noGrp="1" noChangeAspect="1"/>
          </p:cNvPicPr>
          <p:nvPr>
            <p:ph sz="half" idx="2"/>
          </p:nvPr>
        </p:nvPicPr>
        <p:blipFill>
          <a:blip r:embed="rId5"/>
          <a:stretch>
            <a:fillRect/>
          </a:stretch>
        </p:blipFill>
        <p:spPr>
          <a:xfrm>
            <a:off x="4654296" y="1711700"/>
            <a:ext cx="6903720" cy="3434600"/>
          </a:xfrm>
          <a:prstGeom prst="rect">
            <a:avLst/>
          </a:prstGeom>
        </p:spPr>
      </p:pic>
    </p:spTree>
    <p:extLst>
      <p:ext uri="{BB962C8B-B14F-4D97-AF65-F5344CB8AC3E}">
        <p14:creationId xmlns:p14="http://schemas.microsoft.com/office/powerpoint/2010/main" val="3396970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a:extLst>
              <a:ext uri="{FF2B5EF4-FFF2-40B4-BE49-F238E27FC236}">
                <a16:creationId xmlns:a16="http://schemas.microsoft.com/office/drawing/2014/main" id="{F64E6416-CE9C-42DF-80CE-AD88E2291985}"/>
              </a:ext>
            </a:extLst>
          </p:cNvPr>
          <p:cNvPicPr>
            <a:picLocks noChangeAspect="1"/>
          </p:cNvPicPr>
          <p:nvPr/>
        </p:nvPicPr>
        <p:blipFill rotWithShape="1">
          <a:blip r:embed="rId2"/>
          <a:srcRect r="1" b="1784"/>
          <a:stretch/>
        </p:blipFill>
        <p:spPr>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Tree>
    <p:extLst>
      <p:ext uri="{BB962C8B-B14F-4D97-AF65-F5344CB8AC3E}">
        <p14:creationId xmlns:p14="http://schemas.microsoft.com/office/powerpoint/2010/main" val="3850741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63AF9D"/>
          </a:solidFill>
          <a:ln w="8199"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D15CFBB7-1551-4F5F-BA51-7632A4569C69}"/>
              </a:ext>
            </a:extLst>
          </p:cNvPr>
          <p:cNvSpPr>
            <a:spLocks noGrp="1"/>
          </p:cNvSpPr>
          <p:nvPr>
            <p:ph type="title"/>
          </p:nvPr>
        </p:nvSpPr>
        <p:spPr>
          <a:xfrm>
            <a:off x="838200" y="401221"/>
            <a:ext cx="10515600" cy="1348065"/>
          </a:xfrm>
        </p:spPr>
        <p:txBody>
          <a:bodyPr>
            <a:normAutofit/>
          </a:bodyPr>
          <a:lstStyle/>
          <a:p>
            <a:pPr>
              <a:lnSpc>
                <a:spcPct val="90000"/>
              </a:lnSpc>
            </a:pPr>
            <a:r>
              <a:rPr lang="nl-NL" sz="5300">
                <a:solidFill>
                  <a:schemeClr val="bg1"/>
                </a:solidFill>
              </a:rPr>
              <a:t>Impact van dit alles op de steden van de toekomst</a:t>
            </a:r>
          </a:p>
        </p:txBody>
      </p:sp>
      <p:sp>
        <p:nvSpPr>
          <p:cNvPr id="19" name="Tijdelijke aanduiding voor inhoud 2">
            <a:extLst>
              <a:ext uri="{FF2B5EF4-FFF2-40B4-BE49-F238E27FC236}">
                <a16:creationId xmlns:a16="http://schemas.microsoft.com/office/drawing/2014/main" id="{E25860DC-2057-4539-9CFF-38C559EB6E4C}"/>
              </a:ext>
            </a:extLst>
          </p:cNvPr>
          <p:cNvSpPr>
            <a:spLocks noGrp="1"/>
          </p:cNvSpPr>
          <p:nvPr>
            <p:ph idx="1"/>
          </p:nvPr>
        </p:nvSpPr>
        <p:spPr>
          <a:xfrm>
            <a:off x="838200" y="2586789"/>
            <a:ext cx="10515600" cy="3590174"/>
          </a:xfrm>
        </p:spPr>
        <p:txBody>
          <a:bodyPr>
            <a:normAutofit/>
          </a:bodyPr>
          <a:lstStyle/>
          <a:p>
            <a:pPr marL="0" indent="0">
              <a:buNone/>
            </a:pPr>
            <a:r>
              <a:rPr lang="nl-NL"/>
              <a:t>Stad van de toekomst  &amp; fysieke leefbaarheid: </a:t>
            </a:r>
          </a:p>
          <a:p>
            <a:r>
              <a:rPr lang="en-GB"/>
              <a:t>Video: The future cities van Oscar </a:t>
            </a:r>
            <a:r>
              <a:rPr lang="en-GB" err="1"/>
              <a:t>Boyson</a:t>
            </a:r>
            <a:r>
              <a:rPr lang="en-GB"/>
              <a:t> ; </a:t>
            </a:r>
            <a:r>
              <a:rPr lang="en-GB" u="sng">
                <a:hlinkClick r:id="rId2"/>
              </a:rPr>
              <a:t>https://www.youtube.com/watch?v=xOOWk5yCMMs</a:t>
            </a:r>
            <a:r>
              <a:rPr lang="en-GB"/>
              <a:t> over b</a:t>
            </a:r>
            <a:r>
              <a:rPr lang="nl-NL"/>
              <a:t>ouwen, wonen &amp; leven, werken, recreëren enz. </a:t>
            </a:r>
          </a:p>
          <a:p>
            <a:r>
              <a:rPr lang="en-GB"/>
              <a:t>Video: 7 principles for building better cities / Peter Calthorpe: </a:t>
            </a:r>
            <a:r>
              <a:rPr lang="en-GB" u="sng">
                <a:hlinkClick r:id="rId3"/>
              </a:rPr>
              <a:t>https://www.youtube.com/watch?v=IFjD3NMv6Kw</a:t>
            </a:r>
            <a:r>
              <a:rPr lang="en-GB"/>
              <a:t> </a:t>
            </a:r>
            <a:endParaRPr lang="nl-NL"/>
          </a:p>
          <a:p>
            <a:r>
              <a:rPr lang="nl-NL"/>
              <a:t>Video: Hoe maak je een aantrekkelijke stad: video School of life: </a:t>
            </a:r>
            <a:r>
              <a:rPr lang="nl-NL" u="sng">
                <a:hlinkClick r:id="rId4"/>
              </a:rPr>
              <a:t>https://www.youtube.com/watch?v=Hy4QjmKzF1c</a:t>
            </a:r>
            <a:r>
              <a:rPr lang="nl-NL"/>
              <a:t> </a:t>
            </a:r>
          </a:p>
          <a:p>
            <a:r>
              <a:rPr lang="en-GB"/>
              <a:t>Sustainable city: </a:t>
            </a:r>
            <a:r>
              <a:rPr lang="en-GB" u="sng">
                <a:hlinkClick r:id="rId5"/>
              </a:rPr>
              <a:t>https://www.youtube.com/watch?v=WCKz8ykyI2E</a:t>
            </a:r>
            <a:r>
              <a:rPr lang="en-GB"/>
              <a:t>  </a:t>
            </a:r>
            <a:endParaRPr lang="nl-NL"/>
          </a:p>
          <a:p>
            <a:pPr marL="0" indent="0">
              <a:buNone/>
            </a:pPr>
            <a:endParaRPr lang="nl-NL"/>
          </a:p>
        </p:txBody>
      </p:sp>
    </p:spTree>
    <p:extLst>
      <p:ext uri="{BB962C8B-B14F-4D97-AF65-F5344CB8AC3E}">
        <p14:creationId xmlns:p14="http://schemas.microsoft.com/office/powerpoint/2010/main" val="3949145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F8EE4DF-7D55-4C30-AF69-A177EA1A37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37A1CD-D381-4AD7-BDE8-22220E4C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342702"/>
          </a:xfrm>
          <a:custGeom>
            <a:avLst/>
            <a:gdLst>
              <a:gd name="connsiteX0" fmla="*/ 6788003 w 12188952"/>
              <a:gd name="connsiteY0" fmla="*/ 6274493 h 6342702"/>
              <a:gd name="connsiteX1" fmla="*/ 6787005 w 12188952"/>
              <a:gd name="connsiteY1" fmla="*/ 6274571 h 6342702"/>
              <a:gd name="connsiteX2" fmla="*/ 6786779 w 12188952"/>
              <a:gd name="connsiteY2" fmla="*/ 6275105 h 6342702"/>
              <a:gd name="connsiteX3" fmla="*/ 0 w 12188952"/>
              <a:gd name="connsiteY3" fmla="*/ 0 h 6342702"/>
              <a:gd name="connsiteX4" fmla="*/ 12188952 w 12188952"/>
              <a:gd name="connsiteY4" fmla="*/ 0 h 6342702"/>
              <a:gd name="connsiteX5" fmla="*/ 12188952 w 12188952"/>
              <a:gd name="connsiteY5" fmla="*/ 5380258 h 6342702"/>
              <a:gd name="connsiteX6" fmla="*/ 12058081 w 12188952"/>
              <a:gd name="connsiteY6" fmla="*/ 5419298 h 6342702"/>
              <a:gd name="connsiteX7" fmla="*/ 11673881 w 12188952"/>
              <a:gd name="connsiteY7" fmla="*/ 5522873 h 6342702"/>
              <a:gd name="connsiteX8" fmla="*/ 10422749 w 12188952"/>
              <a:gd name="connsiteY8" fmla="*/ 5806412 h 6342702"/>
              <a:gd name="connsiteX9" fmla="*/ 9421666 w 12188952"/>
              <a:gd name="connsiteY9" fmla="*/ 5981574 h 6342702"/>
              <a:gd name="connsiteX10" fmla="*/ 8456304 w 12188952"/>
              <a:gd name="connsiteY10" fmla="*/ 6115275 h 6342702"/>
              <a:gd name="connsiteX11" fmla="*/ 7714041 w 12188952"/>
              <a:gd name="connsiteY11" fmla="*/ 6195222 h 6342702"/>
              <a:gd name="connsiteX12" fmla="*/ 6949978 w 12188952"/>
              <a:gd name="connsiteY12" fmla="*/ 6261002 h 6342702"/>
              <a:gd name="connsiteX13" fmla="*/ 6934569 w 12188952"/>
              <a:gd name="connsiteY13" fmla="*/ 6263073 h 6342702"/>
              <a:gd name="connsiteX14" fmla="*/ 6788750 w 12188952"/>
              <a:gd name="connsiteY14" fmla="*/ 6274434 h 6342702"/>
              <a:gd name="connsiteX15" fmla="*/ 6798241 w 12188952"/>
              <a:gd name="connsiteY15" fmla="*/ 6276254 h 6342702"/>
              <a:gd name="connsiteX16" fmla="*/ 6833723 w 12188952"/>
              <a:gd name="connsiteY16" fmla="*/ 6274547 h 6342702"/>
              <a:gd name="connsiteX17" fmla="*/ 6882282 w 12188952"/>
              <a:gd name="connsiteY17" fmla="*/ 6271569 h 6342702"/>
              <a:gd name="connsiteX18" fmla="*/ 7576876 w 12188952"/>
              <a:gd name="connsiteY18" fmla="*/ 6239042 h 6342702"/>
              <a:gd name="connsiteX19" fmla="*/ 8621689 w 12188952"/>
              <a:gd name="connsiteY19" fmla="*/ 6152145 h 6342702"/>
              <a:gd name="connsiteX20" fmla="*/ 9477600 w 12188952"/>
              <a:gd name="connsiteY20" fmla="*/ 6048239 h 6342702"/>
              <a:gd name="connsiteX21" fmla="*/ 10626651 w 12188952"/>
              <a:gd name="connsiteY21" fmla="*/ 5854082 h 6342702"/>
              <a:gd name="connsiteX22" fmla="*/ 11995498 w 12188952"/>
              <a:gd name="connsiteY22" fmla="*/ 5528088 h 6342702"/>
              <a:gd name="connsiteX23" fmla="*/ 12188952 w 12188952"/>
              <a:gd name="connsiteY23" fmla="*/ 5471089 h 6342702"/>
              <a:gd name="connsiteX24" fmla="*/ 12188952 w 12188952"/>
              <a:gd name="connsiteY24" fmla="*/ 5525826 h 6342702"/>
              <a:gd name="connsiteX25" fmla="*/ 11826300 w 12188952"/>
              <a:gd name="connsiteY25" fmla="*/ 5631125 h 6342702"/>
              <a:gd name="connsiteX26" fmla="*/ 10936448 w 12188952"/>
              <a:gd name="connsiteY26" fmla="*/ 5845640 h 6342702"/>
              <a:gd name="connsiteX27" fmla="*/ 9983034 w 12188952"/>
              <a:gd name="connsiteY27" fmla="*/ 6025645 h 6342702"/>
              <a:gd name="connsiteX28" fmla="*/ 9184585 w 12188952"/>
              <a:gd name="connsiteY28" fmla="*/ 6141592 h 6342702"/>
              <a:gd name="connsiteX29" fmla="*/ 8576053 w 12188952"/>
              <a:gd name="connsiteY29" fmla="*/ 6211111 h 6342702"/>
              <a:gd name="connsiteX30" fmla="*/ 7862392 w 12188952"/>
              <a:gd name="connsiteY30" fmla="*/ 6272562 h 6342702"/>
              <a:gd name="connsiteX31" fmla="*/ 6933768 w 12188952"/>
              <a:gd name="connsiteY31" fmla="*/ 6323956 h 6342702"/>
              <a:gd name="connsiteX32" fmla="*/ 6476130 w 12188952"/>
              <a:gd name="connsiteY32" fmla="*/ 6337859 h 6342702"/>
              <a:gd name="connsiteX33" fmla="*/ 6360703 w 12188952"/>
              <a:gd name="connsiteY33" fmla="*/ 6342702 h 6342702"/>
              <a:gd name="connsiteX34" fmla="*/ 6055614 w 12188952"/>
              <a:gd name="connsiteY34" fmla="*/ 6342702 h 6342702"/>
              <a:gd name="connsiteX35" fmla="*/ 5976289 w 12188952"/>
              <a:gd name="connsiteY35" fmla="*/ 6338108 h 6342702"/>
              <a:gd name="connsiteX36" fmla="*/ 5263770 w 12188952"/>
              <a:gd name="connsiteY36" fmla="*/ 6301859 h 6342702"/>
              <a:gd name="connsiteX37" fmla="*/ 4345190 w 12188952"/>
              <a:gd name="connsiteY37" fmla="*/ 6239789 h 6342702"/>
              <a:gd name="connsiteX38" fmla="*/ 3372201 w 12188952"/>
              <a:gd name="connsiteY38" fmla="*/ 6141220 h 6342702"/>
              <a:gd name="connsiteX39" fmla="*/ 2361582 w 12188952"/>
              <a:gd name="connsiteY39" fmla="*/ 6022293 h 6342702"/>
              <a:gd name="connsiteX40" fmla="*/ 1232869 w 12188952"/>
              <a:gd name="connsiteY40" fmla="*/ 5849117 h 6342702"/>
              <a:gd name="connsiteX41" fmla="*/ 68483 w 12188952"/>
              <a:gd name="connsiteY41" fmla="*/ 5609410 h 6342702"/>
              <a:gd name="connsiteX42" fmla="*/ 0 w 12188952"/>
              <a:gd name="connsiteY42" fmla="*/ 5592055 h 6342702"/>
              <a:gd name="connsiteX43" fmla="*/ 0 w 12188952"/>
              <a:gd name="connsiteY43" fmla="*/ 5535566 h 6342702"/>
              <a:gd name="connsiteX44" fmla="*/ 72423 w 12188952"/>
              <a:gd name="connsiteY44" fmla="*/ 5554343 h 6342702"/>
              <a:gd name="connsiteX45" fmla="*/ 600566 w 12188952"/>
              <a:gd name="connsiteY45" fmla="*/ 5672713 h 6342702"/>
              <a:gd name="connsiteX46" fmla="*/ 1769069 w 12188952"/>
              <a:gd name="connsiteY46" fmla="*/ 5882881 h 6342702"/>
              <a:gd name="connsiteX47" fmla="*/ 2612900 w 12188952"/>
              <a:gd name="connsiteY47" fmla="*/ 5999823 h 6342702"/>
              <a:gd name="connsiteX48" fmla="*/ 2580488 w 12188952"/>
              <a:gd name="connsiteY48" fmla="*/ 5989892 h 6342702"/>
              <a:gd name="connsiteX49" fmla="*/ 1112357 w 12188952"/>
              <a:gd name="connsiteY49" fmla="*/ 5657195 h 6342702"/>
              <a:gd name="connsiteX50" fmla="*/ 420307 w 12188952"/>
              <a:gd name="connsiteY50" fmla="*/ 5457762 h 6342702"/>
              <a:gd name="connsiteX51" fmla="*/ 0 w 12188952"/>
              <a:gd name="connsiteY51" fmla="*/ 5318845 h 634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342702">
                <a:moveTo>
                  <a:pt x="6788003" y="6274493"/>
                </a:moveTo>
                <a:lnTo>
                  <a:pt x="6787005" y="6274571"/>
                </a:lnTo>
                <a:lnTo>
                  <a:pt x="6786779" y="6275105"/>
                </a:lnTo>
                <a:close/>
                <a:moveTo>
                  <a:pt x="0" y="0"/>
                </a:moveTo>
                <a:lnTo>
                  <a:pt x="12188952" y="0"/>
                </a:lnTo>
                <a:lnTo>
                  <a:pt x="12188952" y="5380258"/>
                </a:lnTo>
                <a:lnTo>
                  <a:pt x="12058081" y="5419298"/>
                </a:lnTo>
                <a:cubicBezTo>
                  <a:pt x="11930517" y="5455512"/>
                  <a:pt x="11802439" y="5490041"/>
                  <a:pt x="11673881" y="5522873"/>
                </a:cubicBezTo>
                <a:cubicBezTo>
                  <a:pt x="11259973" y="5630380"/>
                  <a:pt x="10842632" y="5723982"/>
                  <a:pt x="10422749" y="5806412"/>
                </a:cubicBezTo>
                <a:cubicBezTo>
                  <a:pt x="10090287" y="5871623"/>
                  <a:pt x="9756593" y="5930020"/>
                  <a:pt x="9421666" y="5981574"/>
                </a:cubicBezTo>
                <a:cubicBezTo>
                  <a:pt x="9100721" y="6031231"/>
                  <a:pt x="8778938" y="6075798"/>
                  <a:pt x="8456304" y="6115275"/>
                </a:cubicBezTo>
                <a:cubicBezTo>
                  <a:pt x="8209307" y="6145441"/>
                  <a:pt x="7961801" y="6171014"/>
                  <a:pt x="7714041" y="6195222"/>
                </a:cubicBezTo>
                <a:lnTo>
                  <a:pt x="6949978" y="6261002"/>
                </a:lnTo>
                <a:lnTo>
                  <a:pt x="6934569" y="6263073"/>
                </a:lnTo>
                <a:lnTo>
                  <a:pt x="6788750" y="6274434"/>
                </a:lnTo>
                <a:lnTo>
                  <a:pt x="6798241" y="6276254"/>
                </a:lnTo>
                <a:cubicBezTo>
                  <a:pt x="6809920" y="6276720"/>
                  <a:pt x="6822028" y="6274547"/>
                  <a:pt x="6833723" y="6274547"/>
                </a:cubicBezTo>
                <a:cubicBezTo>
                  <a:pt x="6849867" y="6274547"/>
                  <a:pt x="6866012" y="6271940"/>
                  <a:pt x="6882282" y="6271569"/>
                </a:cubicBezTo>
                <a:cubicBezTo>
                  <a:pt x="7114026" y="6266107"/>
                  <a:pt x="7345514" y="6253940"/>
                  <a:pt x="7576876" y="6239042"/>
                </a:cubicBezTo>
                <a:cubicBezTo>
                  <a:pt x="7925570" y="6216574"/>
                  <a:pt x="8274011" y="6188395"/>
                  <a:pt x="8621689" y="6152145"/>
                </a:cubicBezTo>
                <a:cubicBezTo>
                  <a:pt x="8907712" y="6122847"/>
                  <a:pt x="9193011" y="6088212"/>
                  <a:pt x="9477600" y="6048239"/>
                </a:cubicBezTo>
                <a:cubicBezTo>
                  <a:pt x="9862435" y="5993865"/>
                  <a:pt x="10245452" y="5929151"/>
                  <a:pt x="10626651" y="5854082"/>
                </a:cubicBezTo>
                <a:cubicBezTo>
                  <a:pt x="11087341" y="5762962"/>
                  <a:pt x="11544088" y="5655456"/>
                  <a:pt x="11995498" y="5528088"/>
                </a:cubicBezTo>
                <a:lnTo>
                  <a:pt x="12188952" y="5471089"/>
                </a:lnTo>
                <a:lnTo>
                  <a:pt x="12188952" y="5525826"/>
                </a:lnTo>
                <a:lnTo>
                  <a:pt x="11826300" y="5631125"/>
                </a:lnTo>
                <a:cubicBezTo>
                  <a:pt x="11531885" y="5710822"/>
                  <a:pt x="11235310" y="5781708"/>
                  <a:pt x="10936448" y="5845640"/>
                </a:cubicBezTo>
                <a:cubicBezTo>
                  <a:pt x="10620168" y="5913422"/>
                  <a:pt x="10302365" y="5973419"/>
                  <a:pt x="9983034" y="6025645"/>
                </a:cubicBezTo>
                <a:cubicBezTo>
                  <a:pt x="9717606" y="6069094"/>
                  <a:pt x="9451451" y="6107739"/>
                  <a:pt x="9184585" y="6141592"/>
                </a:cubicBezTo>
                <a:cubicBezTo>
                  <a:pt x="8981951" y="6167166"/>
                  <a:pt x="8779319" y="6191249"/>
                  <a:pt x="8576053" y="6211111"/>
                </a:cubicBezTo>
                <a:cubicBezTo>
                  <a:pt x="8338462" y="6233831"/>
                  <a:pt x="8100618" y="6255306"/>
                  <a:pt x="7862392" y="6272562"/>
                </a:cubicBezTo>
                <a:cubicBezTo>
                  <a:pt x="7553105" y="6294906"/>
                  <a:pt x="7243690" y="6312784"/>
                  <a:pt x="6933768" y="6323956"/>
                </a:cubicBezTo>
                <a:cubicBezTo>
                  <a:pt x="6781221" y="6329419"/>
                  <a:pt x="6628676" y="6333267"/>
                  <a:pt x="6476130" y="6337859"/>
                </a:cubicBezTo>
                <a:cubicBezTo>
                  <a:pt x="6437585" y="6335775"/>
                  <a:pt x="6398929" y="6337400"/>
                  <a:pt x="6360703" y="6342702"/>
                </a:cubicBezTo>
                <a:lnTo>
                  <a:pt x="6055614" y="6342702"/>
                </a:lnTo>
                <a:lnTo>
                  <a:pt x="5976289" y="6338108"/>
                </a:lnTo>
                <a:cubicBezTo>
                  <a:pt x="5738826" y="6325695"/>
                  <a:pt x="5501363" y="6311916"/>
                  <a:pt x="5263770" y="6301859"/>
                </a:cubicBezTo>
                <a:cubicBezTo>
                  <a:pt x="4957027" y="6289443"/>
                  <a:pt x="4650663" y="6268963"/>
                  <a:pt x="4345190" y="6239789"/>
                </a:cubicBezTo>
                <a:cubicBezTo>
                  <a:pt x="4020648" y="6208877"/>
                  <a:pt x="3696870" y="6174242"/>
                  <a:pt x="3372201" y="6141220"/>
                </a:cubicBezTo>
                <a:cubicBezTo>
                  <a:pt x="3034653" y="6106958"/>
                  <a:pt x="2697781" y="6067319"/>
                  <a:pt x="2361582" y="6022293"/>
                </a:cubicBezTo>
                <a:cubicBezTo>
                  <a:pt x="1984196" y="5972140"/>
                  <a:pt x="1607962" y="5914414"/>
                  <a:pt x="1232869" y="5849117"/>
                </a:cubicBezTo>
                <a:cubicBezTo>
                  <a:pt x="841970" y="5780404"/>
                  <a:pt x="453644" y="5701916"/>
                  <a:pt x="68483" y="5609410"/>
                </a:cubicBezTo>
                <a:lnTo>
                  <a:pt x="0" y="5592055"/>
                </a:lnTo>
                <a:lnTo>
                  <a:pt x="0" y="5535566"/>
                </a:lnTo>
                <a:lnTo>
                  <a:pt x="72423" y="5554343"/>
                </a:lnTo>
                <a:cubicBezTo>
                  <a:pt x="247899" y="5596521"/>
                  <a:pt x="424058" y="5635781"/>
                  <a:pt x="600566" y="5672713"/>
                </a:cubicBezTo>
                <a:cubicBezTo>
                  <a:pt x="988032" y="5753527"/>
                  <a:pt x="1377788" y="5822425"/>
                  <a:pt x="1769069" y="5882881"/>
                </a:cubicBezTo>
                <a:cubicBezTo>
                  <a:pt x="2051913" y="5926457"/>
                  <a:pt x="2335141" y="5966554"/>
                  <a:pt x="2612900" y="5999823"/>
                </a:cubicBezTo>
                <a:cubicBezTo>
                  <a:pt x="2604892" y="6002430"/>
                  <a:pt x="2593962" y="5992374"/>
                  <a:pt x="2580488" y="5989892"/>
                </a:cubicBezTo>
                <a:cubicBezTo>
                  <a:pt x="2086656" y="5897940"/>
                  <a:pt x="1597284" y="5787047"/>
                  <a:pt x="1112357" y="5657195"/>
                </a:cubicBezTo>
                <a:cubicBezTo>
                  <a:pt x="880233" y="5595124"/>
                  <a:pt x="649550" y="5528646"/>
                  <a:pt x="420307" y="5457762"/>
                </a:cubicBezTo>
                <a:lnTo>
                  <a:pt x="0" y="5318845"/>
                </a:lnTo>
                <a:close/>
              </a:path>
            </a:pathLst>
          </a:custGeom>
          <a:solidFill>
            <a:srgbClr val="63AF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62B129C6-011B-4F2E-849B-3B2A46CBE332}"/>
              </a:ext>
            </a:extLst>
          </p:cNvPr>
          <p:cNvSpPr>
            <a:spLocks noGrp="1"/>
          </p:cNvSpPr>
          <p:nvPr>
            <p:ph type="title"/>
          </p:nvPr>
        </p:nvSpPr>
        <p:spPr>
          <a:xfrm>
            <a:off x="838200" y="1073888"/>
            <a:ext cx="3508744" cy="3359889"/>
          </a:xfrm>
        </p:spPr>
        <p:txBody>
          <a:bodyPr anchor="t">
            <a:normAutofit/>
          </a:bodyPr>
          <a:lstStyle/>
          <a:p>
            <a:pPr>
              <a:lnSpc>
                <a:spcPct val="90000"/>
              </a:lnSpc>
            </a:pPr>
            <a:r>
              <a:rPr lang="nl-NL" sz="5800">
                <a:solidFill>
                  <a:schemeClr val="bg1"/>
                </a:solidFill>
              </a:rPr>
              <a:t>de sociale leefbaarheid van deze steden</a:t>
            </a:r>
          </a:p>
        </p:txBody>
      </p:sp>
      <p:sp>
        <p:nvSpPr>
          <p:cNvPr id="3" name="Tijdelijke aanduiding voor inhoud 2">
            <a:extLst>
              <a:ext uri="{FF2B5EF4-FFF2-40B4-BE49-F238E27FC236}">
                <a16:creationId xmlns:a16="http://schemas.microsoft.com/office/drawing/2014/main" id="{025689C8-417C-4F5B-907E-235AE49B4787}"/>
              </a:ext>
            </a:extLst>
          </p:cNvPr>
          <p:cNvSpPr>
            <a:spLocks noGrp="1"/>
          </p:cNvSpPr>
          <p:nvPr>
            <p:ph idx="1"/>
          </p:nvPr>
        </p:nvSpPr>
        <p:spPr>
          <a:xfrm>
            <a:off x="4784651" y="1073887"/>
            <a:ext cx="6569149" cy="4455043"/>
          </a:xfrm>
        </p:spPr>
        <p:txBody>
          <a:bodyPr anchor="t">
            <a:normAutofit/>
          </a:bodyPr>
          <a:lstStyle/>
          <a:p>
            <a:r>
              <a:rPr lang="nl-NL" b="1">
                <a:solidFill>
                  <a:schemeClr val="bg1"/>
                </a:solidFill>
              </a:rPr>
              <a:t>Waarom een inclusieve stad: </a:t>
            </a:r>
            <a:r>
              <a:rPr lang="nl-NL" b="1" u="sng">
                <a:solidFill>
                  <a:schemeClr val="bg1"/>
                </a:solidFill>
                <a:hlinkClick r:id="rId2"/>
              </a:rPr>
              <a:t>https://www.youtube.com/watch?v=oZbKlldd1JM</a:t>
            </a:r>
            <a:r>
              <a:rPr lang="nl-NL" b="1">
                <a:solidFill>
                  <a:schemeClr val="bg1"/>
                </a:solidFill>
              </a:rPr>
              <a:t> </a:t>
            </a:r>
            <a:endParaRPr lang="nl-NL">
              <a:solidFill>
                <a:schemeClr val="bg1"/>
              </a:solidFill>
            </a:endParaRPr>
          </a:p>
          <a:p>
            <a:pPr marL="0" indent="0">
              <a:buNone/>
            </a:pPr>
            <a:endParaRPr lang="nl-NL">
              <a:solidFill>
                <a:schemeClr val="bg1"/>
              </a:solidFill>
            </a:endParaRPr>
          </a:p>
          <a:p>
            <a:r>
              <a:rPr lang="nl-NL">
                <a:solidFill>
                  <a:schemeClr val="bg1"/>
                </a:solidFill>
              </a:rPr>
              <a:t>En dus: community / gemeenschappen / sociale verbanden  zijn het skelet van onze samenleving. </a:t>
            </a:r>
          </a:p>
          <a:p>
            <a:pPr marL="0" indent="0">
              <a:buNone/>
            </a:pPr>
            <a:r>
              <a:rPr lang="nl-NL" b="1" u="sng">
                <a:solidFill>
                  <a:schemeClr val="bg1"/>
                </a:solidFill>
                <a:hlinkClick r:id="rId3"/>
              </a:rPr>
              <a:t>https://www.youtube.com/watch?time_continue=10&amp;v=xCZ4lq4eQEE&amp;feature=emb_logo</a:t>
            </a:r>
            <a:r>
              <a:rPr lang="nl-NL" b="1">
                <a:solidFill>
                  <a:schemeClr val="bg1"/>
                </a:solidFill>
              </a:rPr>
              <a:t> </a:t>
            </a:r>
            <a:endParaRPr lang="nl-NL">
              <a:solidFill>
                <a:schemeClr val="bg1"/>
              </a:solidFill>
            </a:endParaRPr>
          </a:p>
          <a:p>
            <a:endParaRPr lang="nl-NL">
              <a:solidFill>
                <a:schemeClr val="bg1"/>
              </a:solidFill>
            </a:endParaRPr>
          </a:p>
        </p:txBody>
      </p:sp>
    </p:spTree>
    <p:extLst>
      <p:ext uri="{BB962C8B-B14F-4D97-AF65-F5344CB8AC3E}">
        <p14:creationId xmlns:p14="http://schemas.microsoft.com/office/powerpoint/2010/main" val="82270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97C98C60-DE3B-40A0-B6F8-4EDB2E81743D}"/>
              </a:ext>
            </a:extLst>
          </p:cNvPr>
          <p:cNvPicPr>
            <a:picLocks noChangeAspect="1"/>
          </p:cNvPicPr>
          <p:nvPr/>
        </p:nvPicPr>
        <p:blipFill rotWithShape="1">
          <a:blip r:embed="rId2">
            <a:alphaModFix amt="40000"/>
          </a:blip>
          <a:srcRect t="3017"/>
          <a:stretch/>
        </p:blipFill>
        <p:spPr>
          <a:xfrm>
            <a:off x="20" y="10"/>
            <a:ext cx="12191979" cy="6857990"/>
          </a:xfrm>
          <a:prstGeom prst="rect">
            <a:avLst/>
          </a:prstGeom>
        </p:spPr>
      </p:pic>
      <p:sp>
        <p:nvSpPr>
          <p:cNvPr id="2" name="Titel 1">
            <a:extLst>
              <a:ext uri="{FF2B5EF4-FFF2-40B4-BE49-F238E27FC236}">
                <a16:creationId xmlns:a16="http://schemas.microsoft.com/office/drawing/2014/main" id="{85C6F80E-0FDF-4BBF-9223-260351A6F245}"/>
              </a:ext>
            </a:extLst>
          </p:cNvPr>
          <p:cNvSpPr>
            <a:spLocks noGrp="1"/>
          </p:cNvSpPr>
          <p:nvPr>
            <p:ph type="title"/>
          </p:nvPr>
        </p:nvSpPr>
        <p:spPr>
          <a:xfrm>
            <a:off x="838200" y="365125"/>
            <a:ext cx="10515600" cy="1325563"/>
          </a:xfrm>
        </p:spPr>
        <p:txBody>
          <a:bodyPr>
            <a:normAutofit/>
          </a:bodyPr>
          <a:lstStyle/>
          <a:p>
            <a:pPr>
              <a:lnSpc>
                <a:spcPct val="90000"/>
              </a:lnSpc>
            </a:pPr>
            <a:r>
              <a:rPr lang="nl-NL" sz="4000"/>
              <a:t>Begrippen die te maken hebben met het samenleven van mensen in de steden van de toekomst: </a:t>
            </a:r>
          </a:p>
        </p:txBody>
      </p:sp>
      <p:sp>
        <p:nvSpPr>
          <p:cNvPr id="11" name="Rectangle 6">
            <a:extLst>
              <a:ext uri="{FF2B5EF4-FFF2-40B4-BE49-F238E27FC236}">
                <a16:creationId xmlns:a16="http://schemas.microsoft.com/office/drawing/2014/main" id="{1CA8A97F-67F0-4D5F-A850-0C30727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578" y="1802192"/>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08B314B7-97B1-4A29-8B73-352A9E1EC657}"/>
              </a:ext>
            </a:extLst>
          </p:cNvPr>
          <p:cNvSpPr>
            <a:spLocks noGrp="1"/>
          </p:cNvSpPr>
          <p:nvPr>
            <p:ph idx="1"/>
          </p:nvPr>
        </p:nvSpPr>
        <p:spPr>
          <a:xfrm>
            <a:off x="838200" y="2004446"/>
            <a:ext cx="10515600" cy="4176897"/>
          </a:xfrm>
        </p:spPr>
        <p:txBody>
          <a:bodyPr>
            <a:normAutofit/>
          </a:bodyPr>
          <a:lstStyle/>
          <a:p>
            <a:r>
              <a:rPr lang="nl-NL" b="1" dirty="0"/>
              <a:t>Globalisering = </a:t>
            </a:r>
            <a:endParaRPr lang="nl-NL" dirty="0"/>
          </a:p>
          <a:p>
            <a:r>
              <a:rPr lang="nl-NL" b="1" dirty="0"/>
              <a:t>Mondialisering = </a:t>
            </a:r>
            <a:endParaRPr lang="nl-NL" dirty="0"/>
          </a:p>
          <a:p>
            <a:r>
              <a:rPr lang="nl-NL" b="1" dirty="0"/>
              <a:t>Segregatie = </a:t>
            </a:r>
            <a:endParaRPr lang="nl-NL" dirty="0"/>
          </a:p>
          <a:p>
            <a:r>
              <a:rPr lang="nl-NL" b="1" dirty="0"/>
              <a:t>Integratie = </a:t>
            </a:r>
            <a:endParaRPr lang="nl-NL" dirty="0"/>
          </a:p>
        </p:txBody>
      </p:sp>
    </p:spTree>
    <p:extLst>
      <p:ext uri="{BB962C8B-B14F-4D97-AF65-F5344CB8AC3E}">
        <p14:creationId xmlns:p14="http://schemas.microsoft.com/office/powerpoint/2010/main" val="415842225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SketchyVTI">
  <a:themeElements>
    <a:clrScheme name="AnalogousFromLightSeedLeftStep">
      <a:dk1>
        <a:srgbClr val="000000"/>
      </a:dk1>
      <a:lt1>
        <a:srgbClr val="FFFFFF"/>
      </a:lt1>
      <a:dk2>
        <a:srgbClr val="3E4124"/>
      </a:dk2>
      <a:lt2>
        <a:srgbClr val="F2EEEF"/>
      </a:lt2>
      <a:accent1>
        <a:srgbClr val="63AF9D"/>
      </a:accent1>
      <a:accent2>
        <a:srgbClr val="56B376"/>
      </a:accent2>
      <a:accent3>
        <a:srgbClr val="62B25C"/>
      </a:accent3>
      <a:accent4>
        <a:srgbClr val="80AE53"/>
      </a:accent4>
      <a:accent5>
        <a:srgbClr val="A0A662"/>
      </a:accent5>
      <a:accent6>
        <a:srgbClr val="BC9C58"/>
      </a:accent6>
      <a:hlink>
        <a:srgbClr val="B67887"/>
      </a:hlink>
      <a:folHlink>
        <a:srgbClr val="898989"/>
      </a:folHlink>
    </a:clrScheme>
    <a:fontScheme name="Sketchy_SerifHand">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764A24-C13E-4EDD-BC49-9BF2E2F5B2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74A29C-306C-4665-9C77-EA9AEC50C0F0}">
  <ds:schemaRefs>
    <ds:schemaRef ds:uri="http://schemas.microsoft.com/sharepoint/v3/contenttype/forms"/>
  </ds:schemaRefs>
</ds:datastoreItem>
</file>

<file path=customXml/itemProps3.xml><?xml version="1.0" encoding="utf-8"?>
<ds:datastoreItem xmlns:ds="http://schemas.openxmlformats.org/officeDocument/2006/customXml" ds:itemID="{568080F0-C909-438C-8AA2-D03BF4DA256C}">
  <ds:schemaRefs>
    <ds:schemaRef ds:uri="47a28104-336f-447d-946e-e305ac2bcd47"/>
    <ds:schemaRef ds:uri="http://schemas.openxmlformats.org/package/2006/metadata/core-properties"/>
    <ds:schemaRef ds:uri="http://purl.org/dc/terms/"/>
    <ds:schemaRef ds:uri="http://purl.org/dc/elements/1.1/"/>
    <ds:schemaRef ds:uri="http://purl.org/dc/dcmitype/"/>
    <ds:schemaRef ds:uri="34354c1b-6b8c-435b-ad50-990538c19557"/>
    <ds:schemaRef ds:uri="http://schemas.microsoft.com/office/infopath/2007/PartnerControls"/>
    <ds:schemaRef ds:uri="http://schemas.microsoft.com/office/2006/documentManagement/typ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1238</Words>
  <Application>Microsoft Office PowerPoint</Application>
  <PresentationFormat>Breedbeeld</PresentationFormat>
  <Paragraphs>69</Paragraphs>
  <Slides>16</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16</vt:i4>
      </vt:variant>
    </vt:vector>
  </HeadingPairs>
  <TitlesOfParts>
    <vt:vector size="22" baseType="lpstr">
      <vt:lpstr>Arial</vt:lpstr>
      <vt:lpstr>Calibri</vt:lpstr>
      <vt:lpstr>Magneto</vt:lpstr>
      <vt:lpstr>The Hand Bold</vt:lpstr>
      <vt:lpstr>The Serif Hand Black</vt:lpstr>
      <vt:lpstr>SketchyVTI</vt:lpstr>
      <vt:lpstr>Stad en wijk </vt:lpstr>
      <vt:lpstr>Programma van vandaag </vt:lpstr>
      <vt:lpstr>PowerPoint-presentatie</vt:lpstr>
      <vt:lpstr>Begrippen  </vt:lpstr>
      <vt:lpstr>2050 &amp; de sustainable development goals</vt:lpstr>
      <vt:lpstr>PowerPoint-presentatie</vt:lpstr>
      <vt:lpstr>Impact van dit alles op de steden van de toekomst</vt:lpstr>
      <vt:lpstr>de sociale leefbaarheid van deze steden</vt:lpstr>
      <vt:lpstr>Begrippen die te maken hebben met het samenleven van mensen in de steden van de toekomst: </vt:lpstr>
      <vt:lpstr>Globalisering = </vt:lpstr>
      <vt:lpstr>Impact van globalisering?</vt:lpstr>
      <vt:lpstr>Mondialisering =</vt:lpstr>
      <vt:lpstr>Segregatie = </vt:lpstr>
      <vt:lpstr>Integratie =</vt:lpstr>
      <vt:lpstr>nieuwe inburgeringssysteem in 2020 </vt:lpstr>
      <vt:lpstr>DUS  wat neem je mee in jullie  stad van de toekomst?!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 en wijk </dc:title>
  <dc:creator>Pascalle Cup</dc:creator>
  <cp:lastModifiedBy>Pascalle Cup</cp:lastModifiedBy>
  <cp:revision>1</cp:revision>
  <cp:lastPrinted>2020-02-20T11:26:37Z</cp:lastPrinted>
  <dcterms:created xsi:type="dcterms:W3CDTF">2020-02-20T11:25:44Z</dcterms:created>
  <dcterms:modified xsi:type="dcterms:W3CDTF">2020-02-20T11:26:38Z</dcterms:modified>
</cp:coreProperties>
</file>